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520" r:id="rId2"/>
    <p:sldId id="257" r:id="rId3"/>
    <p:sldId id="546" r:id="rId4"/>
    <p:sldId id="527" r:id="rId5"/>
    <p:sldId id="528" r:id="rId6"/>
    <p:sldId id="529" r:id="rId7"/>
    <p:sldId id="530" r:id="rId8"/>
    <p:sldId id="531" r:id="rId9"/>
    <p:sldId id="532" r:id="rId10"/>
    <p:sldId id="533" r:id="rId11"/>
    <p:sldId id="534" r:id="rId12"/>
    <p:sldId id="536" r:id="rId13"/>
    <p:sldId id="535" r:id="rId14"/>
    <p:sldId id="537" r:id="rId15"/>
    <p:sldId id="538" r:id="rId16"/>
    <p:sldId id="539" r:id="rId17"/>
    <p:sldId id="540" r:id="rId18"/>
    <p:sldId id="541" r:id="rId19"/>
    <p:sldId id="542" r:id="rId20"/>
    <p:sldId id="543" r:id="rId21"/>
    <p:sldId id="544" r:id="rId22"/>
    <p:sldId id="545" r:id="rId23"/>
    <p:sldId id="526" r:id="rId24"/>
  </p:sldIdLst>
  <p:sldSz cx="9144000" cy="5143500" type="screen16x9"/>
  <p:notesSz cx="6858000" cy="9144000"/>
  <p:defaultTextStyle>
    <a:defPPr marL="0" marR="0" indent="0" algn="l" defTabSz="482163" rtl="0" fontAlgn="auto" latinLnBrk="1" hangingPunct="0">
      <a:lnSpc>
        <a:spcPct val="100000"/>
      </a:lnSpc>
      <a:spcBef>
        <a:spcPts val="0"/>
      </a:spcBef>
      <a:spcAft>
        <a:spcPts val="0"/>
      </a:spcAft>
      <a:buClrTx/>
      <a:buSzTx/>
      <a:buFontTx/>
      <a:buNone/>
      <a:tabLst/>
      <a:defRPr kumimoji="0" sz="949" b="0" i="0" u="none" strike="noStrike" cap="none" spc="0" normalizeH="0" baseline="0">
        <a:ln>
          <a:noFill/>
        </a:ln>
        <a:solidFill>
          <a:srgbClr val="000000"/>
        </a:solidFill>
        <a:effectLst/>
        <a:uFillTx/>
      </a:defRPr>
    </a:defPPr>
    <a:lvl1pPr marL="0" marR="0" indent="0" algn="ctr" defTabSz="241082" rtl="0" fontAlgn="auto" latinLnBrk="0" hangingPunct="0">
      <a:lnSpc>
        <a:spcPct val="100000"/>
      </a:lnSpc>
      <a:spcBef>
        <a:spcPts val="0"/>
      </a:spcBef>
      <a:spcAft>
        <a:spcPts val="0"/>
      </a:spcAft>
      <a:buClrTx/>
      <a:buSzTx/>
      <a:buFontTx/>
      <a:buNone/>
      <a:tabLst/>
      <a:defRPr kumimoji="0" sz="2109" b="0" i="0" u="none" strike="noStrike" cap="none" spc="0" normalizeH="0" baseline="0">
        <a:ln>
          <a:noFill/>
        </a:ln>
        <a:solidFill>
          <a:srgbClr val="FFFFFF"/>
        </a:solidFill>
        <a:effectLst/>
        <a:uFillTx/>
        <a:latin typeface="+mn-lt"/>
        <a:ea typeface="+mn-ea"/>
        <a:cs typeface="+mn-cs"/>
        <a:sym typeface="Chalkduster"/>
      </a:defRPr>
    </a:lvl1pPr>
    <a:lvl2pPr marL="0" marR="0" indent="120541" algn="ctr" defTabSz="241082" rtl="0" fontAlgn="auto" latinLnBrk="0" hangingPunct="0">
      <a:lnSpc>
        <a:spcPct val="100000"/>
      </a:lnSpc>
      <a:spcBef>
        <a:spcPts val="0"/>
      </a:spcBef>
      <a:spcAft>
        <a:spcPts val="0"/>
      </a:spcAft>
      <a:buClrTx/>
      <a:buSzTx/>
      <a:buFontTx/>
      <a:buNone/>
      <a:tabLst/>
      <a:defRPr kumimoji="0" sz="2109" b="0" i="0" u="none" strike="noStrike" cap="none" spc="0" normalizeH="0" baseline="0">
        <a:ln>
          <a:noFill/>
        </a:ln>
        <a:solidFill>
          <a:srgbClr val="FFFFFF"/>
        </a:solidFill>
        <a:effectLst/>
        <a:uFillTx/>
        <a:latin typeface="+mn-lt"/>
        <a:ea typeface="+mn-ea"/>
        <a:cs typeface="+mn-cs"/>
        <a:sym typeface="Chalkduster"/>
      </a:defRPr>
    </a:lvl2pPr>
    <a:lvl3pPr marL="0" marR="0" indent="241082" algn="ctr" defTabSz="241082" rtl="0" fontAlgn="auto" latinLnBrk="0" hangingPunct="0">
      <a:lnSpc>
        <a:spcPct val="100000"/>
      </a:lnSpc>
      <a:spcBef>
        <a:spcPts val="0"/>
      </a:spcBef>
      <a:spcAft>
        <a:spcPts val="0"/>
      </a:spcAft>
      <a:buClrTx/>
      <a:buSzTx/>
      <a:buFontTx/>
      <a:buNone/>
      <a:tabLst/>
      <a:defRPr kumimoji="0" sz="2109" b="0" i="0" u="none" strike="noStrike" cap="none" spc="0" normalizeH="0" baseline="0">
        <a:ln>
          <a:noFill/>
        </a:ln>
        <a:solidFill>
          <a:srgbClr val="FFFFFF"/>
        </a:solidFill>
        <a:effectLst/>
        <a:uFillTx/>
        <a:latin typeface="+mn-lt"/>
        <a:ea typeface="+mn-ea"/>
        <a:cs typeface="+mn-cs"/>
        <a:sym typeface="Chalkduster"/>
      </a:defRPr>
    </a:lvl3pPr>
    <a:lvl4pPr marL="0" marR="0" indent="361622" algn="ctr" defTabSz="241082" rtl="0" fontAlgn="auto" latinLnBrk="0" hangingPunct="0">
      <a:lnSpc>
        <a:spcPct val="100000"/>
      </a:lnSpc>
      <a:spcBef>
        <a:spcPts val="0"/>
      </a:spcBef>
      <a:spcAft>
        <a:spcPts val="0"/>
      </a:spcAft>
      <a:buClrTx/>
      <a:buSzTx/>
      <a:buFontTx/>
      <a:buNone/>
      <a:tabLst/>
      <a:defRPr kumimoji="0" sz="2109" b="0" i="0" u="none" strike="noStrike" cap="none" spc="0" normalizeH="0" baseline="0">
        <a:ln>
          <a:noFill/>
        </a:ln>
        <a:solidFill>
          <a:srgbClr val="FFFFFF"/>
        </a:solidFill>
        <a:effectLst/>
        <a:uFillTx/>
        <a:latin typeface="+mn-lt"/>
        <a:ea typeface="+mn-ea"/>
        <a:cs typeface="+mn-cs"/>
        <a:sym typeface="Chalkduster"/>
      </a:defRPr>
    </a:lvl4pPr>
    <a:lvl5pPr marL="0" marR="0" indent="482163" algn="ctr" defTabSz="241082" rtl="0" fontAlgn="auto" latinLnBrk="0" hangingPunct="0">
      <a:lnSpc>
        <a:spcPct val="100000"/>
      </a:lnSpc>
      <a:spcBef>
        <a:spcPts val="0"/>
      </a:spcBef>
      <a:spcAft>
        <a:spcPts val="0"/>
      </a:spcAft>
      <a:buClrTx/>
      <a:buSzTx/>
      <a:buFontTx/>
      <a:buNone/>
      <a:tabLst/>
      <a:defRPr kumimoji="0" sz="2109" b="0" i="0" u="none" strike="noStrike" cap="none" spc="0" normalizeH="0" baseline="0">
        <a:ln>
          <a:noFill/>
        </a:ln>
        <a:solidFill>
          <a:srgbClr val="FFFFFF"/>
        </a:solidFill>
        <a:effectLst/>
        <a:uFillTx/>
        <a:latin typeface="+mn-lt"/>
        <a:ea typeface="+mn-ea"/>
        <a:cs typeface="+mn-cs"/>
        <a:sym typeface="Chalkduster"/>
      </a:defRPr>
    </a:lvl5pPr>
    <a:lvl6pPr marL="0" marR="0" indent="602704" algn="ctr" defTabSz="241082" rtl="0" fontAlgn="auto" latinLnBrk="0" hangingPunct="0">
      <a:lnSpc>
        <a:spcPct val="100000"/>
      </a:lnSpc>
      <a:spcBef>
        <a:spcPts val="0"/>
      </a:spcBef>
      <a:spcAft>
        <a:spcPts val="0"/>
      </a:spcAft>
      <a:buClrTx/>
      <a:buSzTx/>
      <a:buFontTx/>
      <a:buNone/>
      <a:tabLst/>
      <a:defRPr kumimoji="0" sz="2109" b="0" i="0" u="none" strike="noStrike" cap="none" spc="0" normalizeH="0" baseline="0">
        <a:ln>
          <a:noFill/>
        </a:ln>
        <a:solidFill>
          <a:srgbClr val="FFFFFF"/>
        </a:solidFill>
        <a:effectLst/>
        <a:uFillTx/>
        <a:latin typeface="+mn-lt"/>
        <a:ea typeface="+mn-ea"/>
        <a:cs typeface="+mn-cs"/>
        <a:sym typeface="Chalkduster"/>
      </a:defRPr>
    </a:lvl6pPr>
    <a:lvl7pPr marL="0" marR="0" indent="723245" algn="ctr" defTabSz="241082" rtl="0" fontAlgn="auto" latinLnBrk="0" hangingPunct="0">
      <a:lnSpc>
        <a:spcPct val="100000"/>
      </a:lnSpc>
      <a:spcBef>
        <a:spcPts val="0"/>
      </a:spcBef>
      <a:spcAft>
        <a:spcPts val="0"/>
      </a:spcAft>
      <a:buClrTx/>
      <a:buSzTx/>
      <a:buFontTx/>
      <a:buNone/>
      <a:tabLst/>
      <a:defRPr kumimoji="0" sz="2109" b="0" i="0" u="none" strike="noStrike" cap="none" spc="0" normalizeH="0" baseline="0">
        <a:ln>
          <a:noFill/>
        </a:ln>
        <a:solidFill>
          <a:srgbClr val="FFFFFF"/>
        </a:solidFill>
        <a:effectLst/>
        <a:uFillTx/>
        <a:latin typeface="+mn-lt"/>
        <a:ea typeface="+mn-ea"/>
        <a:cs typeface="+mn-cs"/>
        <a:sym typeface="Chalkduster"/>
      </a:defRPr>
    </a:lvl7pPr>
    <a:lvl8pPr marL="0" marR="0" indent="843785" algn="ctr" defTabSz="241082" rtl="0" fontAlgn="auto" latinLnBrk="0" hangingPunct="0">
      <a:lnSpc>
        <a:spcPct val="100000"/>
      </a:lnSpc>
      <a:spcBef>
        <a:spcPts val="0"/>
      </a:spcBef>
      <a:spcAft>
        <a:spcPts val="0"/>
      </a:spcAft>
      <a:buClrTx/>
      <a:buSzTx/>
      <a:buFontTx/>
      <a:buNone/>
      <a:tabLst/>
      <a:defRPr kumimoji="0" sz="2109" b="0" i="0" u="none" strike="noStrike" cap="none" spc="0" normalizeH="0" baseline="0">
        <a:ln>
          <a:noFill/>
        </a:ln>
        <a:solidFill>
          <a:srgbClr val="FFFFFF"/>
        </a:solidFill>
        <a:effectLst/>
        <a:uFillTx/>
        <a:latin typeface="+mn-lt"/>
        <a:ea typeface="+mn-ea"/>
        <a:cs typeface="+mn-cs"/>
        <a:sym typeface="Chalkduster"/>
      </a:defRPr>
    </a:lvl8pPr>
    <a:lvl9pPr marL="0" marR="0" indent="964326" algn="ctr" defTabSz="241082" rtl="0" fontAlgn="auto" latinLnBrk="0" hangingPunct="0">
      <a:lnSpc>
        <a:spcPct val="100000"/>
      </a:lnSpc>
      <a:spcBef>
        <a:spcPts val="0"/>
      </a:spcBef>
      <a:spcAft>
        <a:spcPts val="0"/>
      </a:spcAft>
      <a:buClrTx/>
      <a:buSzTx/>
      <a:buFontTx/>
      <a:buNone/>
      <a:tabLst/>
      <a:defRPr kumimoji="0" sz="2109" b="0" i="0" u="none" strike="noStrike" cap="none" spc="0" normalizeH="0" baseline="0">
        <a:ln>
          <a:noFill/>
        </a:ln>
        <a:solidFill>
          <a:srgbClr val="FFFFFF"/>
        </a:solidFill>
        <a:effectLst/>
        <a:uFillTx/>
        <a:latin typeface="+mn-lt"/>
        <a:ea typeface="+mn-ea"/>
        <a:cs typeface="+mn-cs"/>
        <a:sym typeface="Chalkduste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3175" cap="flat">
              <a:solidFill>
                <a:srgbClr val="FFFFFF">
                  <a:alpha val="50000"/>
                </a:srgbClr>
              </a:solidFill>
              <a:prstDash val="solid"/>
              <a:miter lim="400000"/>
            </a:ln>
          </a:left>
          <a:right>
            <a:ln w="3175" cap="flat">
              <a:solidFill>
                <a:srgbClr val="FFFFFF">
                  <a:alpha val="50000"/>
                </a:srgbClr>
              </a:solidFill>
              <a:prstDash val="solid"/>
              <a:miter lim="400000"/>
            </a:ln>
          </a:right>
          <a:top>
            <a:ln w="3175" cap="flat">
              <a:solidFill>
                <a:srgbClr val="FFFFFF">
                  <a:alpha val="50000"/>
                </a:srgbClr>
              </a:solidFill>
              <a:prstDash val="solid"/>
              <a:miter lim="400000"/>
            </a:ln>
          </a:top>
          <a:bottom>
            <a:ln w="3175" cap="flat">
              <a:solidFill>
                <a:srgbClr val="FFFFFF">
                  <a:alpha val="50000"/>
                </a:srgbClr>
              </a:solidFill>
              <a:prstDash val="solid"/>
              <a:miter lim="400000"/>
            </a:ln>
          </a:bottom>
          <a:insideH>
            <a:ln w="3175" cap="flat">
              <a:solidFill>
                <a:srgbClr val="FFFFFF">
                  <a:alpha val="50000"/>
                </a:srgbClr>
              </a:solidFill>
              <a:prstDash val="solid"/>
              <a:miter lim="400000"/>
            </a:ln>
          </a:insideH>
          <a:insideV>
            <a:ln w="3175" cap="flat">
              <a:solidFill>
                <a:srgbClr val="FFFFFF">
                  <a:alpha val="50000"/>
                </a:srgbClr>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3175" cap="flat">
              <a:solidFill>
                <a:srgbClr val="FFFFFF">
                  <a:alpha val="50000"/>
                </a:srgbClr>
              </a:solidFill>
              <a:prstDash val="solid"/>
              <a:miter lim="400000"/>
            </a:ln>
          </a:left>
          <a:right>
            <a:ln w="3175" cap="flat">
              <a:solidFill>
                <a:srgbClr val="FFFFFF">
                  <a:alpha val="50000"/>
                </a:srgbClr>
              </a:solidFill>
              <a:prstDash val="solid"/>
              <a:miter lim="400000"/>
            </a:ln>
          </a:right>
          <a:top>
            <a:ln w="3175" cap="flat">
              <a:solidFill>
                <a:srgbClr val="FFFFFF">
                  <a:alpha val="50000"/>
                </a:srgbClr>
              </a:solidFill>
              <a:prstDash val="solid"/>
              <a:miter lim="400000"/>
            </a:ln>
          </a:top>
          <a:bottom>
            <a:ln w="3175" cap="flat">
              <a:solidFill>
                <a:srgbClr val="FFFFFF">
                  <a:alpha val="50000"/>
                </a:srgbClr>
              </a:solidFill>
              <a:prstDash val="solid"/>
              <a:miter lim="400000"/>
            </a:ln>
          </a:bottom>
          <a:insideH>
            <a:ln w="3175" cap="flat">
              <a:solidFill>
                <a:srgbClr val="FFFFFF">
                  <a:alpha val="50000"/>
                </a:srgbClr>
              </a:solidFill>
              <a:prstDash val="solid"/>
              <a:miter lim="400000"/>
            </a:ln>
          </a:insideH>
          <a:insideV>
            <a:ln w="3175"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3175" cap="flat">
              <a:solidFill>
                <a:srgbClr val="FFFFFF">
                  <a:alpha val="50000"/>
                </a:srgbClr>
              </a:solidFill>
              <a:prstDash val="solid"/>
              <a:miter lim="400000"/>
            </a:ln>
          </a:left>
          <a:right>
            <a:ln w="3175" cap="flat">
              <a:solidFill>
                <a:srgbClr val="FFFFFF">
                  <a:alpha val="50000"/>
                </a:srgbClr>
              </a:solidFill>
              <a:prstDash val="solid"/>
              <a:miter lim="400000"/>
            </a:ln>
          </a:right>
          <a:top>
            <a:ln w="12700" cap="flat">
              <a:solidFill>
                <a:srgbClr val="FFFFFF">
                  <a:alpha val="50000"/>
                </a:srgbClr>
              </a:solidFill>
              <a:prstDash val="solid"/>
              <a:miter lim="400000"/>
            </a:ln>
          </a:top>
          <a:bottom>
            <a:ln w="3175" cap="flat">
              <a:solidFill>
                <a:srgbClr val="FFFFFF">
                  <a:alpha val="50000"/>
                </a:srgbClr>
              </a:solidFill>
              <a:prstDash val="solid"/>
              <a:miter lim="400000"/>
            </a:ln>
          </a:bottom>
          <a:insideH>
            <a:ln w="3175" cap="flat">
              <a:solidFill>
                <a:srgbClr val="FFFFFF">
                  <a:alpha val="50000"/>
                </a:srgbClr>
              </a:solidFill>
              <a:prstDash val="solid"/>
              <a:miter lim="400000"/>
            </a:ln>
          </a:insideH>
          <a:insideV>
            <a:ln w="3175"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3175" cap="flat">
              <a:solidFill>
                <a:srgbClr val="FFFFFF">
                  <a:alpha val="50000"/>
                </a:srgbClr>
              </a:solidFill>
              <a:prstDash val="solid"/>
              <a:miter lim="400000"/>
            </a:ln>
          </a:left>
          <a:right>
            <a:ln w="3175" cap="flat">
              <a:solidFill>
                <a:srgbClr val="FFFFFF">
                  <a:alpha val="50000"/>
                </a:srgbClr>
              </a:solidFill>
              <a:prstDash val="solid"/>
              <a:miter lim="400000"/>
            </a:ln>
          </a:right>
          <a:top>
            <a:ln w="3175" cap="flat">
              <a:solidFill>
                <a:srgbClr val="FFFFFF">
                  <a:alpha val="50000"/>
                </a:srgbClr>
              </a:solidFill>
              <a:prstDash val="solid"/>
              <a:miter lim="400000"/>
            </a:ln>
          </a:top>
          <a:bottom>
            <a:ln w="3175" cap="flat">
              <a:solidFill>
                <a:srgbClr val="FFFFFF">
                  <a:alpha val="50000"/>
                </a:srgbClr>
              </a:solidFill>
              <a:prstDash val="solid"/>
              <a:miter lim="400000"/>
            </a:ln>
          </a:bottom>
          <a:insideH>
            <a:ln w="3175" cap="flat">
              <a:solidFill>
                <a:srgbClr val="FFFFFF">
                  <a:alpha val="50000"/>
                </a:srgbClr>
              </a:solidFill>
              <a:prstDash val="solid"/>
              <a:miter lim="400000"/>
            </a:ln>
          </a:insideH>
          <a:insideV>
            <a:ln w="3175"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3175" cap="flat">
              <a:solidFill>
                <a:srgbClr val="FFFFFF"/>
              </a:solidFill>
              <a:custDash>
                <a:ds d="200000" sp="200000"/>
              </a:custDash>
              <a:miter lim="400000"/>
            </a:ln>
          </a:left>
          <a:right>
            <a:ln w="3175" cap="flat">
              <a:solidFill>
                <a:srgbClr val="FFFFFF"/>
              </a:solidFill>
              <a:custDash>
                <a:ds d="200000" sp="200000"/>
              </a:custDash>
              <a:miter lim="400000"/>
            </a:ln>
          </a:right>
          <a:top>
            <a:ln w="3175" cap="flat">
              <a:solidFill>
                <a:srgbClr val="FFFFFF"/>
              </a:solidFill>
              <a:custDash>
                <a:ds d="200000" sp="200000"/>
              </a:custDash>
              <a:miter lim="400000"/>
            </a:ln>
          </a:top>
          <a:bottom>
            <a:ln w="3175" cap="flat">
              <a:solidFill>
                <a:srgbClr val="FFFFFF"/>
              </a:solidFill>
              <a:custDash>
                <a:ds d="200000" sp="200000"/>
              </a:custDash>
              <a:miter lim="400000"/>
            </a:ln>
          </a:bottom>
          <a:insideH>
            <a:ln w="3175" cap="flat">
              <a:solidFill>
                <a:srgbClr val="FFFFFF"/>
              </a:solidFill>
              <a:custDash>
                <a:ds d="200000" sp="200000"/>
              </a:custDash>
              <a:miter lim="400000"/>
            </a:ln>
          </a:insideH>
          <a:insideV>
            <a:ln w="3175"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alpha val="75000"/>
                </a:srgbClr>
              </a:solidFill>
              <a:custDash>
                <a:ds d="200000" sp="200000"/>
              </a:custDash>
              <a:miter lim="400000"/>
            </a:ln>
          </a:left>
          <a:right>
            <a:ln w="12700" cap="flat">
              <a:solidFill>
                <a:srgbClr val="FFFFFF">
                  <a:alpha val="75000"/>
                </a:srgbClr>
              </a:solidFill>
              <a:custDash>
                <a:ds d="200000" sp="200000"/>
              </a:custDash>
              <a:miter lim="400000"/>
            </a:ln>
          </a:right>
          <a:top>
            <a:ln w="12700" cap="flat">
              <a:solidFill>
                <a:srgbClr val="FFFFFF">
                  <a:alpha val="75000"/>
                </a:srgbClr>
              </a:solidFill>
              <a:custDash>
                <a:ds d="200000" sp="200000"/>
              </a:custDash>
              <a:miter lim="400000"/>
            </a:ln>
          </a:top>
          <a:bottom>
            <a:ln w="12700" cap="flat">
              <a:solidFill>
                <a:srgbClr val="FFFFFF">
                  <a:alpha val="75000"/>
                </a:srgbClr>
              </a:solidFill>
              <a:custDash>
                <a:ds d="200000" sp="200000"/>
              </a:custDash>
              <a:miter lim="400000"/>
            </a:ln>
          </a:bottom>
          <a:insideH>
            <a:ln w="12700" cap="flat">
              <a:solidFill>
                <a:srgbClr val="FFFFFF">
                  <a:alpha val="75000"/>
                </a:srgbClr>
              </a:solidFill>
              <a:custDash>
                <a:ds d="200000" sp="200000"/>
              </a:custDash>
              <a:miter lim="400000"/>
            </a:ln>
          </a:insideH>
          <a:insideV>
            <a:ln w="127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3175"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75000"/>
                </a:srgbClr>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12700" cap="flat">
              <a:solidFill>
                <a:srgbClr val="FFFFFF">
                  <a:alpha val="75000"/>
                </a:srgbClr>
              </a:solidFill>
              <a:prstDash val="solid"/>
              <a:miter lim="400000"/>
            </a:ln>
          </a:bottom>
          <a:insideH>
            <a:ln w="3175"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3175" cap="flat">
              <a:solidFill>
                <a:srgbClr val="CBCBCB"/>
              </a:solidFill>
              <a:prstDash val="solid"/>
              <a:miter lim="400000"/>
            </a:ln>
          </a:left>
          <a:right>
            <a:ln w="12700" cap="flat">
              <a:solidFill>
                <a:srgbClr val="CBCBCB"/>
              </a:solidFill>
              <a:prstDash val="solid"/>
              <a:miter lim="400000"/>
            </a:ln>
          </a:right>
          <a:top>
            <a:ln w="3175" cap="flat">
              <a:solidFill>
                <a:srgbClr val="CBCBCB"/>
              </a:solidFill>
              <a:prstDash val="solid"/>
              <a:miter lim="400000"/>
            </a:ln>
          </a:top>
          <a:bottom>
            <a:ln w="3175" cap="flat">
              <a:solidFill>
                <a:srgbClr val="CBCBCB"/>
              </a:solidFill>
              <a:prstDash val="solid"/>
              <a:miter lim="400000"/>
            </a:ln>
          </a:bottom>
          <a:insideH>
            <a:ln w="3175" cap="flat">
              <a:solidFill>
                <a:srgbClr val="CBCBCB"/>
              </a:solidFill>
              <a:prstDash val="solid"/>
              <a:miter lim="400000"/>
            </a:ln>
          </a:insideH>
          <a:insideV>
            <a:ln w="3175"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3175" cap="flat">
              <a:solidFill>
                <a:srgbClr val="CBCBCB"/>
              </a:solidFill>
              <a:prstDash val="solid"/>
              <a:miter lim="400000"/>
            </a:ln>
          </a:left>
          <a:right>
            <a:ln w="3175" cap="flat">
              <a:solidFill>
                <a:srgbClr val="CBCBCB"/>
              </a:solidFill>
              <a:prstDash val="solid"/>
              <a:miter lim="400000"/>
            </a:ln>
          </a:right>
          <a:top>
            <a:ln w="12700" cap="flat">
              <a:solidFill>
                <a:srgbClr val="CBCBCB"/>
              </a:solidFill>
              <a:prstDash val="solid"/>
              <a:miter lim="400000"/>
            </a:ln>
          </a:top>
          <a:bottom>
            <a:ln w="3175" cap="flat">
              <a:solidFill>
                <a:srgbClr val="CBCBCB"/>
              </a:solidFill>
              <a:prstDash val="solid"/>
              <a:miter lim="400000"/>
            </a:ln>
          </a:bottom>
          <a:insideH>
            <a:ln w="3175" cap="flat">
              <a:solidFill>
                <a:srgbClr val="CBCBCB"/>
              </a:solidFill>
              <a:prstDash val="solid"/>
              <a:miter lim="400000"/>
            </a:ln>
          </a:insideH>
          <a:insideV>
            <a:ln w="3175"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3175" cap="flat">
              <a:solidFill>
                <a:srgbClr val="CBCBCB"/>
              </a:solidFill>
              <a:prstDash val="solid"/>
              <a:miter lim="400000"/>
            </a:ln>
          </a:left>
          <a:right>
            <a:ln w="3175" cap="flat">
              <a:solidFill>
                <a:srgbClr val="CBCBCB"/>
              </a:solidFill>
              <a:prstDash val="solid"/>
              <a:miter lim="400000"/>
            </a:ln>
          </a:right>
          <a:top>
            <a:ln w="3175" cap="flat">
              <a:solidFill>
                <a:srgbClr val="CBCBCB"/>
              </a:solidFill>
              <a:prstDash val="solid"/>
              <a:miter lim="400000"/>
            </a:ln>
          </a:top>
          <a:bottom>
            <a:ln w="12700" cap="flat">
              <a:solidFill>
                <a:srgbClr val="CBCBCB"/>
              </a:solidFill>
              <a:prstDash val="solid"/>
              <a:miter lim="400000"/>
            </a:ln>
          </a:bottom>
          <a:insideH>
            <a:ln w="3175" cap="flat">
              <a:solidFill>
                <a:srgbClr val="CBCBCB"/>
              </a:solidFill>
              <a:prstDash val="solid"/>
              <a:miter lim="400000"/>
            </a:ln>
          </a:insideH>
          <a:insideV>
            <a:ln w="3175"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3175" cap="flat">
              <a:solidFill>
                <a:srgbClr val="FFFFFF">
                  <a:alpha val="50000"/>
                </a:srgbClr>
              </a:solidFill>
              <a:prstDash val="solid"/>
              <a:miter lim="400000"/>
            </a:ln>
          </a:left>
          <a:right>
            <a:ln w="3175" cap="flat">
              <a:solidFill>
                <a:srgbClr val="FFFFFF">
                  <a:alpha val="50000"/>
                </a:srgbClr>
              </a:solidFill>
              <a:prstDash val="solid"/>
              <a:miter lim="400000"/>
            </a:ln>
          </a:right>
          <a:top>
            <a:ln w="3175" cap="flat">
              <a:solidFill>
                <a:srgbClr val="FFFFFF">
                  <a:alpha val="50000"/>
                </a:srgbClr>
              </a:solidFill>
              <a:prstDash val="solid"/>
              <a:miter lim="400000"/>
            </a:ln>
          </a:top>
          <a:bottom>
            <a:ln w="3175" cap="flat">
              <a:solidFill>
                <a:srgbClr val="FFFFFF">
                  <a:alpha val="50000"/>
                </a:srgbClr>
              </a:solidFill>
              <a:prstDash val="solid"/>
              <a:miter lim="400000"/>
            </a:ln>
          </a:bottom>
          <a:insideH>
            <a:ln w="3175" cap="flat">
              <a:solidFill>
                <a:srgbClr val="FFFFFF">
                  <a:alpha val="50000"/>
                </a:srgbClr>
              </a:solidFill>
              <a:prstDash val="solid"/>
              <a:miter lim="400000"/>
            </a:ln>
          </a:insideH>
          <a:insideV>
            <a:ln w="3175"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3175" cap="flat">
              <a:solidFill>
                <a:srgbClr val="FFFFFF"/>
              </a:solidFill>
              <a:prstDash val="solid"/>
              <a:miter lim="400000"/>
            </a:ln>
          </a:right>
          <a:top>
            <a:ln w="3175" cap="flat">
              <a:solidFill>
                <a:srgbClr val="FFFFFF">
                  <a:alpha val="50000"/>
                </a:srgbClr>
              </a:solidFill>
              <a:prstDash val="solid"/>
              <a:miter lim="400000"/>
            </a:ln>
          </a:top>
          <a:bottom>
            <a:ln w="3175" cap="flat">
              <a:solidFill>
                <a:srgbClr val="FFFFFF">
                  <a:alpha val="50000"/>
                </a:srgbClr>
              </a:solidFill>
              <a:prstDash val="solid"/>
              <a:miter lim="400000"/>
            </a:ln>
          </a:bottom>
          <a:insideH>
            <a:ln w="3175" cap="flat">
              <a:solidFill>
                <a:srgbClr val="FFFFFF">
                  <a:alpha val="50000"/>
                </a:srgbClr>
              </a:solidFill>
              <a:prstDash val="solid"/>
              <a:miter lim="400000"/>
            </a:ln>
          </a:insideH>
          <a:insideV>
            <a:ln w="3175"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3175" cap="flat">
              <a:solidFill>
                <a:srgbClr val="FFFFFF">
                  <a:alpha val="50000"/>
                </a:srgbClr>
              </a:solidFill>
              <a:prstDash val="solid"/>
              <a:miter lim="400000"/>
            </a:ln>
          </a:left>
          <a:right>
            <a:ln w="3175" cap="flat">
              <a:solidFill>
                <a:srgbClr val="FFFFFF">
                  <a:alpha val="50000"/>
                </a:srgbClr>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3175" cap="flat">
              <a:solidFill>
                <a:srgbClr val="FFFFFF">
                  <a:alpha val="50000"/>
                </a:srgbClr>
              </a:solidFill>
              <a:prstDash val="solid"/>
              <a:miter lim="400000"/>
            </a:ln>
          </a:insideH>
          <a:insideV>
            <a:ln w="3175"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3175" cap="flat">
              <a:solidFill>
                <a:srgbClr val="FFFFFF">
                  <a:alpha val="50000"/>
                </a:srgbClr>
              </a:solidFill>
              <a:prstDash val="solid"/>
              <a:miter lim="400000"/>
            </a:ln>
          </a:left>
          <a:right>
            <a:ln w="3175" cap="flat">
              <a:solidFill>
                <a:srgbClr val="FFFFFF">
                  <a:alpha val="50000"/>
                </a:srgbClr>
              </a:solidFill>
              <a:prstDash val="solid"/>
              <a:miter lim="400000"/>
            </a:ln>
          </a:right>
          <a:top>
            <a:ln w="12700" cap="flat">
              <a:solidFill>
                <a:srgbClr val="FFFFFF"/>
              </a:solidFill>
              <a:prstDash val="solid"/>
              <a:miter lim="400000"/>
            </a:ln>
          </a:top>
          <a:bottom>
            <a:ln w="3175" cap="flat">
              <a:solidFill>
                <a:srgbClr val="FFFFFF"/>
              </a:solidFill>
              <a:prstDash val="solid"/>
              <a:miter lim="400000"/>
            </a:ln>
          </a:bottom>
          <a:insideH>
            <a:ln w="3175" cap="flat">
              <a:solidFill>
                <a:srgbClr val="FFFFFF">
                  <a:alpha val="50000"/>
                </a:srgbClr>
              </a:solidFill>
              <a:prstDash val="solid"/>
              <a:miter lim="400000"/>
            </a:ln>
          </a:insideH>
          <a:insideV>
            <a:ln w="3175"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100000" sp="200000"/>
              </a:custDash>
              <a:miter lim="400000"/>
            </a:ln>
          </a:left>
          <a:right>
            <a:ln w="12700" cap="flat">
              <a:solidFill>
                <a:srgbClr val="FFFFFF"/>
              </a:solidFill>
              <a:custDash>
                <a:ds d="100000" sp="200000"/>
              </a:custDash>
              <a:miter lim="400000"/>
            </a:ln>
          </a:right>
          <a:top>
            <a:ln w="12700" cap="flat">
              <a:solidFill>
                <a:srgbClr val="FFFFFF"/>
              </a:solidFill>
              <a:custDash>
                <a:ds d="100000" sp="200000"/>
              </a:custDash>
              <a:miter lim="400000"/>
            </a:ln>
          </a:top>
          <a:bottom>
            <a:ln w="12700" cap="flat">
              <a:solidFill>
                <a:srgbClr val="FFFFFF"/>
              </a:solidFill>
              <a:custDash>
                <a:ds d="100000" sp="200000"/>
              </a:custDash>
              <a:miter lim="400000"/>
            </a:ln>
          </a:bottom>
          <a:insideH>
            <a:ln w="12700" cap="flat">
              <a:solidFill>
                <a:srgbClr val="FFFFFF"/>
              </a:solidFill>
              <a:custDash>
                <a:ds d="100000" sp="200000"/>
              </a:custDash>
              <a:miter lim="400000"/>
            </a:ln>
          </a:insideH>
          <a:insideV>
            <a:ln w="12700" cap="flat">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3175"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26"/>
    <p:restoredTop sz="94469"/>
  </p:normalViewPr>
  <p:slideViewPr>
    <p:cSldViewPr snapToGrid="0">
      <p:cViewPr varScale="1">
        <p:scale>
          <a:sx n="200" d="100"/>
          <a:sy n="200" d="100"/>
        </p:scale>
        <p:origin x="112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41082" latinLnBrk="0">
      <a:lnSpc>
        <a:spcPct val="117999"/>
      </a:lnSpc>
      <a:defRPr sz="1160">
        <a:latin typeface="Helvetica Neue"/>
        <a:ea typeface="Helvetica Neue"/>
        <a:cs typeface="Helvetica Neue"/>
        <a:sym typeface="Helvetica Neue"/>
      </a:defRPr>
    </a:lvl1pPr>
    <a:lvl2pPr indent="120541" defTabSz="241082" latinLnBrk="0">
      <a:lnSpc>
        <a:spcPct val="117999"/>
      </a:lnSpc>
      <a:defRPr sz="1160">
        <a:latin typeface="Helvetica Neue"/>
        <a:ea typeface="Helvetica Neue"/>
        <a:cs typeface="Helvetica Neue"/>
        <a:sym typeface="Helvetica Neue"/>
      </a:defRPr>
    </a:lvl2pPr>
    <a:lvl3pPr indent="241082" defTabSz="241082" latinLnBrk="0">
      <a:lnSpc>
        <a:spcPct val="117999"/>
      </a:lnSpc>
      <a:defRPr sz="1160">
        <a:latin typeface="Helvetica Neue"/>
        <a:ea typeface="Helvetica Neue"/>
        <a:cs typeface="Helvetica Neue"/>
        <a:sym typeface="Helvetica Neue"/>
      </a:defRPr>
    </a:lvl3pPr>
    <a:lvl4pPr indent="361622" defTabSz="241082" latinLnBrk="0">
      <a:lnSpc>
        <a:spcPct val="117999"/>
      </a:lnSpc>
      <a:defRPr sz="1160">
        <a:latin typeface="Helvetica Neue"/>
        <a:ea typeface="Helvetica Neue"/>
        <a:cs typeface="Helvetica Neue"/>
        <a:sym typeface="Helvetica Neue"/>
      </a:defRPr>
    </a:lvl4pPr>
    <a:lvl5pPr indent="482163" defTabSz="241082" latinLnBrk="0">
      <a:lnSpc>
        <a:spcPct val="117999"/>
      </a:lnSpc>
      <a:defRPr sz="1160">
        <a:latin typeface="Helvetica Neue"/>
        <a:ea typeface="Helvetica Neue"/>
        <a:cs typeface="Helvetica Neue"/>
        <a:sym typeface="Helvetica Neue"/>
      </a:defRPr>
    </a:lvl5pPr>
    <a:lvl6pPr indent="602704" defTabSz="241082" latinLnBrk="0">
      <a:lnSpc>
        <a:spcPct val="117999"/>
      </a:lnSpc>
      <a:defRPr sz="1160">
        <a:latin typeface="Helvetica Neue"/>
        <a:ea typeface="Helvetica Neue"/>
        <a:cs typeface="Helvetica Neue"/>
        <a:sym typeface="Helvetica Neue"/>
      </a:defRPr>
    </a:lvl6pPr>
    <a:lvl7pPr indent="723245" defTabSz="241082" latinLnBrk="0">
      <a:lnSpc>
        <a:spcPct val="117999"/>
      </a:lnSpc>
      <a:defRPr sz="1160">
        <a:latin typeface="Helvetica Neue"/>
        <a:ea typeface="Helvetica Neue"/>
        <a:cs typeface="Helvetica Neue"/>
        <a:sym typeface="Helvetica Neue"/>
      </a:defRPr>
    </a:lvl7pPr>
    <a:lvl8pPr indent="843785" defTabSz="241082" latinLnBrk="0">
      <a:lnSpc>
        <a:spcPct val="117999"/>
      </a:lnSpc>
      <a:defRPr sz="1160">
        <a:latin typeface="Helvetica Neue"/>
        <a:ea typeface="Helvetica Neue"/>
        <a:cs typeface="Helvetica Neue"/>
        <a:sym typeface="Helvetica Neue"/>
      </a:defRPr>
    </a:lvl8pPr>
    <a:lvl9pPr indent="964326" defTabSz="241082" latinLnBrk="0">
      <a:lnSpc>
        <a:spcPct val="117999"/>
      </a:lnSpc>
      <a:defRPr sz="116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algn="l" defTabSz="457200" rtl="0" latinLnBrk="0">
              <a:lnSpc>
                <a:spcPct val="117999"/>
              </a:lnSpc>
            </a:pPr>
            <a:endParaRPr lang="it-IT" dirty="0"/>
          </a:p>
        </p:txBody>
      </p:sp>
    </p:spTree>
    <p:extLst>
      <p:ext uri="{BB962C8B-B14F-4D97-AF65-F5344CB8AC3E}">
        <p14:creationId xmlns:p14="http://schemas.microsoft.com/office/powerpoint/2010/main" val="2949178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defTabSz="241082" rtl="0" latinLnBrk="0">
              <a:lnSpc>
                <a:spcPct val="117999"/>
              </a:lnSpc>
            </a:pPr>
            <a:endParaRPr lang="it-IT" dirty="0"/>
          </a:p>
        </p:txBody>
      </p:sp>
    </p:spTree>
    <p:extLst>
      <p:ext uri="{BB962C8B-B14F-4D97-AF65-F5344CB8AC3E}">
        <p14:creationId xmlns:p14="http://schemas.microsoft.com/office/powerpoint/2010/main" val="2505231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defTabSz="241082" rtl="0" latinLnBrk="0">
              <a:lnSpc>
                <a:spcPct val="117999"/>
              </a:lnSpc>
            </a:pPr>
            <a:endParaRPr lang="it-IT" dirty="0"/>
          </a:p>
        </p:txBody>
      </p:sp>
    </p:spTree>
    <p:extLst>
      <p:ext uri="{BB962C8B-B14F-4D97-AF65-F5344CB8AC3E}">
        <p14:creationId xmlns:p14="http://schemas.microsoft.com/office/powerpoint/2010/main" val="2269033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defTabSz="241082" rtl="0" latinLnBrk="0">
              <a:lnSpc>
                <a:spcPct val="117999"/>
              </a:lnSpc>
            </a:pPr>
            <a:endParaRPr lang="it-IT" dirty="0"/>
          </a:p>
        </p:txBody>
      </p:sp>
    </p:spTree>
    <p:extLst>
      <p:ext uri="{BB962C8B-B14F-4D97-AF65-F5344CB8AC3E}">
        <p14:creationId xmlns:p14="http://schemas.microsoft.com/office/powerpoint/2010/main" val="1674459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defTabSz="241082" rtl="0" latinLnBrk="0">
              <a:lnSpc>
                <a:spcPct val="117999"/>
              </a:lnSpc>
            </a:pPr>
            <a:endParaRPr lang="it-IT" dirty="0"/>
          </a:p>
        </p:txBody>
      </p:sp>
    </p:spTree>
    <p:extLst>
      <p:ext uri="{BB962C8B-B14F-4D97-AF65-F5344CB8AC3E}">
        <p14:creationId xmlns:p14="http://schemas.microsoft.com/office/powerpoint/2010/main" val="3054373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defTabSz="241082" rtl="0" latinLnBrk="0">
              <a:lnSpc>
                <a:spcPct val="117999"/>
              </a:lnSpc>
            </a:pPr>
            <a:endParaRPr lang="it-IT" dirty="0"/>
          </a:p>
        </p:txBody>
      </p:sp>
    </p:spTree>
    <p:extLst>
      <p:ext uri="{BB962C8B-B14F-4D97-AF65-F5344CB8AC3E}">
        <p14:creationId xmlns:p14="http://schemas.microsoft.com/office/powerpoint/2010/main" val="2218273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defTabSz="241082" rtl="0" latinLnBrk="0">
              <a:lnSpc>
                <a:spcPct val="117999"/>
              </a:lnSpc>
            </a:pPr>
            <a:endParaRPr lang="it-IT" dirty="0"/>
          </a:p>
        </p:txBody>
      </p:sp>
    </p:spTree>
    <p:extLst>
      <p:ext uri="{BB962C8B-B14F-4D97-AF65-F5344CB8AC3E}">
        <p14:creationId xmlns:p14="http://schemas.microsoft.com/office/powerpoint/2010/main" val="3701393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defTabSz="241082" rtl="0" latinLnBrk="0">
              <a:lnSpc>
                <a:spcPct val="117999"/>
              </a:lnSpc>
            </a:pPr>
            <a:endParaRPr lang="it-IT" dirty="0"/>
          </a:p>
        </p:txBody>
      </p:sp>
    </p:spTree>
    <p:extLst>
      <p:ext uri="{BB962C8B-B14F-4D97-AF65-F5344CB8AC3E}">
        <p14:creationId xmlns:p14="http://schemas.microsoft.com/office/powerpoint/2010/main" val="37314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defTabSz="241082" rtl="0" latinLnBrk="0">
              <a:lnSpc>
                <a:spcPct val="117999"/>
              </a:lnSpc>
            </a:pPr>
            <a:endParaRPr lang="it-IT" dirty="0"/>
          </a:p>
        </p:txBody>
      </p:sp>
    </p:spTree>
    <p:extLst>
      <p:ext uri="{BB962C8B-B14F-4D97-AF65-F5344CB8AC3E}">
        <p14:creationId xmlns:p14="http://schemas.microsoft.com/office/powerpoint/2010/main" val="3263498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defTabSz="241082" rtl="0" latinLnBrk="0">
              <a:lnSpc>
                <a:spcPct val="117999"/>
              </a:lnSpc>
            </a:pPr>
            <a:endParaRPr lang="it-IT" dirty="0"/>
          </a:p>
        </p:txBody>
      </p:sp>
    </p:spTree>
    <p:extLst>
      <p:ext uri="{BB962C8B-B14F-4D97-AF65-F5344CB8AC3E}">
        <p14:creationId xmlns:p14="http://schemas.microsoft.com/office/powerpoint/2010/main" val="3199299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defTabSz="241082" rtl="0" latinLnBrk="0">
              <a:lnSpc>
                <a:spcPct val="117999"/>
              </a:lnSpc>
            </a:pPr>
            <a:endParaRPr lang="it-IT" dirty="0"/>
          </a:p>
        </p:txBody>
      </p:sp>
    </p:spTree>
    <p:extLst>
      <p:ext uri="{BB962C8B-B14F-4D97-AF65-F5344CB8AC3E}">
        <p14:creationId xmlns:p14="http://schemas.microsoft.com/office/powerpoint/2010/main" val="315764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defTabSz="241082" rtl="0" latinLnBrk="0">
              <a:lnSpc>
                <a:spcPct val="117999"/>
              </a:lnSpc>
            </a:pPr>
            <a:endParaRPr lang="it-IT" dirty="0"/>
          </a:p>
        </p:txBody>
      </p:sp>
    </p:spTree>
    <p:extLst>
      <p:ext uri="{BB962C8B-B14F-4D97-AF65-F5344CB8AC3E}">
        <p14:creationId xmlns:p14="http://schemas.microsoft.com/office/powerpoint/2010/main" val="3227080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defTabSz="241082" rtl="0" latinLnBrk="0">
              <a:lnSpc>
                <a:spcPct val="117999"/>
              </a:lnSpc>
            </a:pPr>
            <a:endParaRPr lang="it-IT" dirty="0"/>
          </a:p>
        </p:txBody>
      </p:sp>
    </p:spTree>
    <p:extLst>
      <p:ext uri="{BB962C8B-B14F-4D97-AF65-F5344CB8AC3E}">
        <p14:creationId xmlns:p14="http://schemas.microsoft.com/office/powerpoint/2010/main" val="4110285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defTabSz="241082" rtl="0" latinLnBrk="0">
              <a:lnSpc>
                <a:spcPct val="117999"/>
              </a:lnSpc>
            </a:pPr>
            <a:endParaRPr lang="it-IT" dirty="0"/>
          </a:p>
        </p:txBody>
      </p:sp>
    </p:spTree>
    <p:extLst>
      <p:ext uri="{BB962C8B-B14F-4D97-AF65-F5344CB8AC3E}">
        <p14:creationId xmlns:p14="http://schemas.microsoft.com/office/powerpoint/2010/main" val="378582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defTabSz="241082" rtl="0" latinLnBrk="0">
              <a:lnSpc>
                <a:spcPct val="117999"/>
              </a:lnSpc>
            </a:pPr>
            <a:endParaRPr lang="it-IT" dirty="0"/>
          </a:p>
        </p:txBody>
      </p:sp>
    </p:spTree>
    <p:extLst>
      <p:ext uri="{BB962C8B-B14F-4D97-AF65-F5344CB8AC3E}">
        <p14:creationId xmlns:p14="http://schemas.microsoft.com/office/powerpoint/2010/main" val="303421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304AC-198E-01FD-B951-EA55985FA5F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F0DDC7C-CD44-5C33-A225-6310285B71B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5B3AC64-216B-EA9B-B6CD-F4AA4AA4ADD3}"/>
              </a:ext>
            </a:extLst>
          </p:cNvPr>
          <p:cNvSpPr>
            <a:spLocks noGrp="1"/>
          </p:cNvSpPr>
          <p:nvPr>
            <p:ph type="body" idx="1"/>
          </p:nvPr>
        </p:nvSpPr>
        <p:spPr/>
        <p:txBody>
          <a:bodyPr/>
          <a:lstStyle/>
          <a:p>
            <a:pPr algn="l" defTabSz="241082" rtl="0" latinLnBrk="0">
              <a:lnSpc>
                <a:spcPct val="117999"/>
              </a:lnSpc>
            </a:pPr>
            <a:endParaRPr lang="it-IT" dirty="0"/>
          </a:p>
        </p:txBody>
      </p:sp>
    </p:spTree>
    <p:extLst>
      <p:ext uri="{BB962C8B-B14F-4D97-AF65-F5344CB8AC3E}">
        <p14:creationId xmlns:p14="http://schemas.microsoft.com/office/powerpoint/2010/main" val="1755973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defTabSz="241082" rtl="0" latinLnBrk="0">
              <a:lnSpc>
                <a:spcPct val="117999"/>
              </a:lnSpc>
            </a:pPr>
            <a:endParaRPr lang="it-IT" dirty="0"/>
          </a:p>
        </p:txBody>
      </p:sp>
    </p:spTree>
    <p:extLst>
      <p:ext uri="{BB962C8B-B14F-4D97-AF65-F5344CB8AC3E}">
        <p14:creationId xmlns:p14="http://schemas.microsoft.com/office/powerpoint/2010/main" val="3028442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defTabSz="241082" rtl="0" latinLnBrk="0">
              <a:lnSpc>
                <a:spcPct val="117999"/>
              </a:lnSpc>
            </a:pPr>
            <a:endParaRPr lang="it-IT" dirty="0"/>
          </a:p>
        </p:txBody>
      </p:sp>
    </p:spTree>
    <p:extLst>
      <p:ext uri="{BB962C8B-B14F-4D97-AF65-F5344CB8AC3E}">
        <p14:creationId xmlns:p14="http://schemas.microsoft.com/office/powerpoint/2010/main" val="719362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defTabSz="241082" rtl="0" latinLnBrk="0">
              <a:lnSpc>
                <a:spcPct val="117999"/>
              </a:lnSpc>
            </a:pPr>
            <a:endParaRPr lang="it-IT" dirty="0"/>
          </a:p>
        </p:txBody>
      </p:sp>
    </p:spTree>
    <p:extLst>
      <p:ext uri="{BB962C8B-B14F-4D97-AF65-F5344CB8AC3E}">
        <p14:creationId xmlns:p14="http://schemas.microsoft.com/office/powerpoint/2010/main" val="2279359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defTabSz="241082" rtl="0" latinLnBrk="0">
              <a:lnSpc>
                <a:spcPct val="117999"/>
              </a:lnSpc>
            </a:pPr>
            <a:endParaRPr lang="it-IT" dirty="0"/>
          </a:p>
        </p:txBody>
      </p:sp>
    </p:spTree>
    <p:extLst>
      <p:ext uri="{BB962C8B-B14F-4D97-AF65-F5344CB8AC3E}">
        <p14:creationId xmlns:p14="http://schemas.microsoft.com/office/powerpoint/2010/main" val="1427408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defTabSz="241082" rtl="0" latinLnBrk="0">
              <a:lnSpc>
                <a:spcPct val="117999"/>
              </a:lnSpc>
            </a:pPr>
            <a:endParaRPr lang="it-IT" dirty="0"/>
          </a:p>
        </p:txBody>
      </p:sp>
    </p:spTree>
    <p:extLst>
      <p:ext uri="{BB962C8B-B14F-4D97-AF65-F5344CB8AC3E}">
        <p14:creationId xmlns:p14="http://schemas.microsoft.com/office/powerpoint/2010/main" val="7717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defTabSz="241082" rtl="0" latinLnBrk="0">
              <a:lnSpc>
                <a:spcPct val="117999"/>
              </a:lnSpc>
            </a:pPr>
            <a:r>
              <a:rPr lang="it-IT" dirty="0"/>
              <a:t>		</a:t>
            </a:r>
          </a:p>
        </p:txBody>
      </p:sp>
    </p:spTree>
    <p:extLst>
      <p:ext uri="{BB962C8B-B14F-4D97-AF65-F5344CB8AC3E}">
        <p14:creationId xmlns:p14="http://schemas.microsoft.com/office/powerpoint/2010/main" val="2879492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e sottotitolo">
    <p:spTree>
      <p:nvGrpSpPr>
        <p:cNvPr id="1" name=""/>
        <p:cNvGrpSpPr/>
        <p:nvPr/>
      </p:nvGrpSpPr>
      <p:grpSpPr>
        <a:xfrm>
          <a:off x="0" y="0"/>
          <a:ext cx="0" cy="0"/>
          <a:chOff x="0" y="0"/>
          <a:chExt cx="0" cy="0"/>
        </a:xfrm>
      </p:grpSpPr>
      <p:sp>
        <p:nvSpPr>
          <p:cNvPr id="11" name="Titolo Testo"/>
          <p:cNvSpPr txBox="1">
            <a:spLocks noGrp="1"/>
          </p:cNvSpPr>
          <p:nvPr>
            <p:ph type="title"/>
          </p:nvPr>
        </p:nvSpPr>
        <p:spPr>
          <a:prstGeom prst="rect">
            <a:avLst/>
          </a:prstGeom>
        </p:spPr>
        <p:txBody>
          <a:bodyPr/>
          <a:lstStyle/>
          <a:p>
            <a:r>
              <a:t>Titolo Testo</a:t>
            </a:r>
          </a:p>
        </p:txBody>
      </p:sp>
      <p:sp>
        <p:nvSpPr>
          <p:cNvPr id="12" name="Corpo livello uno…"/>
          <p:cNvSpPr txBox="1">
            <a:spLocks noGrp="1"/>
          </p:cNvSpPr>
          <p:nvPr>
            <p:ph type="body" sz="quarter"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Immagine"/>
          <p:cNvSpPr>
            <a:spLocks noGrp="1"/>
          </p:cNvSpPr>
          <p:nvPr>
            <p:ph type="pic" idx="21"/>
          </p:nvPr>
        </p:nvSpPr>
        <p:spPr>
          <a:xfrm>
            <a:off x="737063" y="557218"/>
            <a:ext cx="7889380" cy="4068590"/>
          </a:xfrm>
          <a:prstGeom prst="rect">
            <a:avLst/>
          </a:prstGeom>
          <a:ln w="50800"/>
        </p:spPr>
        <p:txBody>
          <a:bodyPr lIns="91439" tIns="45719" rIns="91439" bIns="45719">
            <a:noAutofit/>
          </a:bodyPr>
          <a:lstStyle/>
          <a:p>
            <a:endParaRPr/>
          </a:p>
        </p:txBody>
      </p:sp>
      <p:sp>
        <p:nvSpPr>
          <p:cNvPr id="10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11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7DB530-72D8-4555-AD85-89234ABA461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E1897FC-550F-4F3D-992B-B1E7D1C347F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ABE89D5-D40F-42EB-B286-F18221450250}"/>
              </a:ext>
            </a:extLst>
          </p:cNvPr>
          <p:cNvSpPr>
            <a:spLocks noGrp="1"/>
          </p:cNvSpPr>
          <p:nvPr>
            <p:ph type="dt" sz="half" idx="10"/>
          </p:nvPr>
        </p:nvSpPr>
        <p:spPr/>
        <p:txBody>
          <a:bodyPr/>
          <a:lstStyle/>
          <a:p>
            <a:fld id="{FEEA23D2-A209-430A-83EF-52C172E064EA}" type="datetimeFigureOut">
              <a:rPr lang="it-IT" smtClean="0"/>
              <a:t>10/12/24</a:t>
            </a:fld>
            <a:endParaRPr lang="it-IT"/>
          </a:p>
        </p:txBody>
      </p:sp>
      <p:sp>
        <p:nvSpPr>
          <p:cNvPr id="5" name="Segnaposto piè di pagina 4">
            <a:extLst>
              <a:ext uri="{FF2B5EF4-FFF2-40B4-BE49-F238E27FC236}">
                <a16:creationId xmlns:a16="http://schemas.microsoft.com/office/drawing/2014/main" id="{8721499B-E153-4E89-A817-D96945CAF33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5D9F1A0-D5DA-43F7-A443-7C07A143549D}"/>
              </a:ext>
            </a:extLst>
          </p:cNvPr>
          <p:cNvSpPr>
            <a:spLocks noGrp="1"/>
          </p:cNvSpPr>
          <p:nvPr>
            <p:ph type="sldNum" sz="quarter" idx="12"/>
          </p:nvPr>
        </p:nvSpPr>
        <p:spPr>
          <a:xfrm>
            <a:off x="4402636" y="4210313"/>
            <a:ext cx="338234" cy="250068"/>
          </a:xfrm>
        </p:spPr>
        <p:txBody>
          <a:bodyPr/>
          <a:lstStyle/>
          <a:p>
            <a:fld id="{B227529F-76BE-4344-9E53-15FB2956BF0E}" type="slidenum">
              <a:rPr lang="it-IT" smtClean="0"/>
              <a:t>‹N›</a:t>
            </a:fld>
            <a:endParaRPr lang="it-IT"/>
          </a:p>
        </p:txBody>
      </p:sp>
    </p:spTree>
    <p:extLst>
      <p:ext uri="{BB962C8B-B14F-4D97-AF65-F5344CB8AC3E}">
        <p14:creationId xmlns:p14="http://schemas.microsoft.com/office/powerpoint/2010/main" val="281934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30" name="Titolo Testo"/>
          <p:cNvSpPr txBox="1">
            <a:spLocks noGrp="1"/>
          </p:cNvSpPr>
          <p:nvPr>
            <p:ph type="title"/>
          </p:nvPr>
        </p:nvSpPr>
        <p:spPr>
          <a:xfrm>
            <a:off x="1812726" y="2069456"/>
            <a:ext cx="5518548" cy="1004590"/>
          </a:xfrm>
          <a:prstGeom prst="rect">
            <a:avLst/>
          </a:prstGeom>
        </p:spPr>
        <p:txBody>
          <a:bodyPr anchor="ctr"/>
          <a:lstStyle/>
          <a:p>
            <a:r>
              <a:t>Titolo Testo</a:t>
            </a:r>
          </a:p>
        </p:txBody>
      </p:sp>
      <p:sp>
        <p:nvSpPr>
          <p:cNvPr id="3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38" name="Immagine"/>
          <p:cNvSpPr>
            <a:spLocks noGrp="1"/>
          </p:cNvSpPr>
          <p:nvPr>
            <p:ph type="pic" idx="21"/>
          </p:nvPr>
        </p:nvSpPr>
        <p:spPr>
          <a:xfrm>
            <a:off x="2221259" y="632892"/>
            <a:ext cx="6610203" cy="3420629"/>
          </a:xfrm>
          <a:prstGeom prst="rect">
            <a:avLst/>
          </a:prstGeom>
          <a:ln w="9525">
            <a:round/>
          </a:ln>
        </p:spPr>
        <p:txBody>
          <a:bodyPr lIns="91439" tIns="45719" rIns="91439" bIns="45719">
            <a:noAutofit/>
          </a:bodyPr>
          <a:lstStyle/>
          <a:p>
            <a:endParaRPr/>
          </a:p>
        </p:txBody>
      </p:sp>
      <p:sp>
        <p:nvSpPr>
          <p:cNvPr id="39" name="Titolo Testo"/>
          <p:cNvSpPr txBox="1">
            <a:spLocks noGrp="1"/>
          </p:cNvSpPr>
          <p:nvPr>
            <p:ph type="title"/>
          </p:nvPr>
        </p:nvSpPr>
        <p:spPr>
          <a:xfrm>
            <a:off x="1464468" y="1100025"/>
            <a:ext cx="3161111" cy="1411449"/>
          </a:xfrm>
          <a:prstGeom prst="rect">
            <a:avLst/>
          </a:prstGeom>
        </p:spPr>
        <p:txBody>
          <a:bodyPr/>
          <a:lstStyle>
            <a:lvl1pPr>
              <a:defRPr sz="3937"/>
            </a:lvl1pPr>
          </a:lstStyle>
          <a:p>
            <a:r>
              <a:t>Titolo Testo</a:t>
            </a:r>
          </a:p>
        </p:txBody>
      </p:sp>
      <p:sp>
        <p:nvSpPr>
          <p:cNvPr id="40" name="Corpo livello uno…"/>
          <p:cNvSpPr txBox="1">
            <a:spLocks noGrp="1"/>
          </p:cNvSpPr>
          <p:nvPr>
            <p:ph type="body" sz="quarter" idx="1"/>
          </p:nvPr>
        </p:nvSpPr>
        <p:spPr>
          <a:xfrm>
            <a:off x="1464468" y="2526544"/>
            <a:ext cx="3161111" cy="1411449"/>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4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48" name="Titolo Testo"/>
          <p:cNvSpPr txBox="1">
            <a:spLocks noGrp="1"/>
          </p:cNvSpPr>
          <p:nvPr>
            <p:ph type="title"/>
          </p:nvPr>
        </p:nvSpPr>
        <p:spPr>
          <a:xfrm>
            <a:off x="1812726" y="723305"/>
            <a:ext cx="5518548" cy="1004590"/>
          </a:xfrm>
          <a:prstGeom prst="rect">
            <a:avLst/>
          </a:prstGeom>
        </p:spPr>
        <p:txBody>
          <a:bodyPr anchor="ctr"/>
          <a:lstStyle/>
          <a:p>
            <a:r>
              <a:t>Titolo Testo</a:t>
            </a:r>
          </a:p>
        </p:txBody>
      </p:sp>
      <p:sp>
        <p:nvSpPr>
          <p:cNvPr id="4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56" name="Titolo Testo"/>
          <p:cNvSpPr txBox="1">
            <a:spLocks noGrp="1"/>
          </p:cNvSpPr>
          <p:nvPr>
            <p:ph type="title"/>
          </p:nvPr>
        </p:nvSpPr>
        <p:spPr>
          <a:xfrm>
            <a:off x="1812726" y="723305"/>
            <a:ext cx="5518548" cy="1004590"/>
          </a:xfrm>
          <a:prstGeom prst="rect">
            <a:avLst/>
          </a:prstGeom>
        </p:spPr>
        <p:txBody>
          <a:bodyPr anchor="ctr"/>
          <a:lstStyle/>
          <a:p>
            <a:r>
              <a:t>Titolo Testo</a:t>
            </a:r>
          </a:p>
        </p:txBody>
      </p:sp>
      <p:sp>
        <p:nvSpPr>
          <p:cNvPr id="57" name="Corpo livello uno…"/>
          <p:cNvSpPr txBox="1">
            <a:spLocks noGrp="1"/>
          </p:cNvSpPr>
          <p:nvPr>
            <p:ph type="body" sz="half" idx="1"/>
          </p:nvPr>
        </p:nvSpPr>
        <p:spPr>
          <a:xfrm>
            <a:off x="1812726" y="1737941"/>
            <a:ext cx="5518548" cy="2270374"/>
          </a:xfrm>
          <a:prstGeom prst="rect">
            <a:avLst/>
          </a:prstGeom>
        </p:spPr>
        <p:txBody>
          <a:bodyPr anchor="ctr"/>
          <a:lstStyle>
            <a:lvl1pPr marL="379499" indent="-379499" algn="l">
              <a:spcBef>
                <a:spcPts val="2531"/>
              </a:spcBef>
              <a:buSzPct val="43000"/>
              <a:buBlip>
                <a:blip r:embed="rId2"/>
              </a:buBlip>
            </a:lvl1pPr>
            <a:lvl2pPr marL="781322" indent="-379499" algn="l">
              <a:spcBef>
                <a:spcPts val="2531"/>
              </a:spcBef>
              <a:buSzPct val="43000"/>
              <a:buBlip>
                <a:blip r:embed="rId2"/>
              </a:buBlip>
            </a:lvl2pPr>
            <a:lvl3pPr marL="1183145" indent="-379499" algn="l">
              <a:spcBef>
                <a:spcPts val="2531"/>
              </a:spcBef>
              <a:buSzPct val="43000"/>
              <a:buBlip>
                <a:blip r:embed="rId2"/>
              </a:buBlip>
            </a:lvl3pPr>
            <a:lvl4pPr marL="1584967" indent="-379499" algn="l">
              <a:spcBef>
                <a:spcPts val="2531"/>
              </a:spcBef>
              <a:buSzPct val="43000"/>
              <a:buBlip>
                <a:blip r:embed="rId2"/>
              </a:buBlip>
            </a:lvl4pPr>
            <a:lvl5pPr marL="1986790" indent="-379499" algn="l">
              <a:spcBef>
                <a:spcPts val="2531"/>
              </a:spcBef>
              <a:buSzPct val="43000"/>
              <a:buBlip>
                <a:blip r:embed="rId2"/>
              </a:buBlip>
            </a:lvl5pPr>
          </a:lstStyle>
          <a:p>
            <a:r>
              <a:t>Corpo livello uno</a:t>
            </a:r>
          </a:p>
          <a:p>
            <a:pPr lvl="1"/>
            <a:r>
              <a:t>Corpo livello due</a:t>
            </a:r>
          </a:p>
          <a:p>
            <a:pPr lvl="2"/>
            <a:r>
              <a:t>Corpo livello tre</a:t>
            </a:r>
          </a:p>
          <a:p>
            <a:pPr lvl="3"/>
            <a:r>
              <a:t>Corpo livello quattro</a:t>
            </a:r>
          </a:p>
          <a:p>
            <a:pPr lvl="4"/>
            <a:r>
              <a:t>Corpo livello cinque</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65" name="Immagine"/>
          <p:cNvSpPr>
            <a:spLocks noGrp="1"/>
          </p:cNvSpPr>
          <p:nvPr>
            <p:ph type="pic" sz="half" idx="21"/>
          </p:nvPr>
        </p:nvSpPr>
        <p:spPr>
          <a:xfrm>
            <a:off x="3011537" y="1441441"/>
            <a:ext cx="5431483" cy="2812852"/>
          </a:xfrm>
          <a:prstGeom prst="rect">
            <a:avLst/>
          </a:prstGeom>
          <a:ln w="9525">
            <a:round/>
          </a:ln>
        </p:spPr>
        <p:txBody>
          <a:bodyPr lIns="91439" tIns="45719" rIns="91439" bIns="45719">
            <a:noAutofit/>
          </a:bodyPr>
          <a:lstStyle/>
          <a:p>
            <a:endParaRPr/>
          </a:p>
        </p:txBody>
      </p:sp>
      <p:sp>
        <p:nvSpPr>
          <p:cNvPr id="66" name="Titolo Testo"/>
          <p:cNvSpPr txBox="1">
            <a:spLocks noGrp="1"/>
          </p:cNvSpPr>
          <p:nvPr>
            <p:ph type="title"/>
          </p:nvPr>
        </p:nvSpPr>
        <p:spPr>
          <a:xfrm>
            <a:off x="1812726" y="723305"/>
            <a:ext cx="5518548" cy="1004590"/>
          </a:xfrm>
          <a:prstGeom prst="rect">
            <a:avLst/>
          </a:prstGeom>
        </p:spPr>
        <p:txBody>
          <a:bodyPr anchor="ctr"/>
          <a:lstStyle/>
          <a:p>
            <a:r>
              <a:t>Titolo Testo</a:t>
            </a:r>
          </a:p>
        </p:txBody>
      </p:sp>
      <p:sp>
        <p:nvSpPr>
          <p:cNvPr id="67" name="Corpo livello uno…"/>
          <p:cNvSpPr txBox="1">
            <a:spLocks noGrp="1"/>
          </p:cNvSpPr>
          <p:nvPr>
            <p:ph type="body" sz="quarter" idx="1"/>
          </p:nvPr>
        </p:nvSpPr>
        <p:spPr>
          <a:xfrm>
            <a:off x="1812726" y="1808263"/>
            <a:ext cx="2779367" cy="2411016"/>
          </a:xfrm>
          <a:prstGeom prst="rect">
            <a:avLst/>
          </a:prstGeom>
        </p:spPr>
        <p:txBody>
          <a:bodyPr anchor="ctr"/>
          <a:lstStyle>
            <a:lvl1pPr marL="318109" indent="-318109" algn="l">
              <a:spcBef>
                <a:spcPts val="2250"/>
              </a:spcBef>
              <a:buSzPct val="43000"/>
              <a:buBlip>
                <a:blip r:embed="rId2"/>
              </a:buBlip>
              <a:defRPr sz="2109"/>
            </a:lvl1pPr>
            <a:lvl2pPr marL="657426" indent="-318109" algn="l">
              <a:spcBef>
                <a:spcPts val="2250"/>
              </a:spcBef>
              <a:buSzPct val="43000"/>
              <a:buBlip>
                <a:blip r:embed="rId2"/>
              </a:buBlip>
              <a:defRPr sz="2109"/>
            </a:lvl2pPr>
            <a:lvl3pPr marL="996743" indent="-318109" algn="l">
              <a:spcBef>
                <a:spcPts val="2250"/>
              </a:spcBef>
              <a:buSzPct val="43000"/>
              <a:buBlip>
                <a:blip r:embed="rId2"/>
              </a:buBlip>
              <a:defRPr sz="2109"/>
            </a:lvl3pPr>
            <a:lvl4pPr marL="1336060" indent="-318109" algn="l">
              <a:spcBef>
                <a:spcPts val="2250"/>
              </a:spcBef>
              <a:buSzPct val="43000"/>
              <a:buBlip>
                <a:blip r:embed="rId2"/>
              </a:buBlip>
              <a:defRPr sz="2109"/>
            </a:lvl4pPr>
            <a:lvl5pPr marL="1675377" indent="-318109" algn="l">
              <a:spcBef>
                <a:spcPts val="2250"/>
              </a:spcBef>
              <a:buSzPct val="43000"/>
              <a:buBlip>
                <a:blip r:embed="rId2"/>
              </a:buBlip>
              <a:defRPr sz="2109"/>
            </a:lvl5pPr>
          </a:lstStyle>
          <a:p>
            <a:r>
              <a:t>Corpo livello uno</a:t>
            </a:r>
          </a:p>
          <a:p>
            <a:pPr lvl="1"/>
            <a:r>
              <a:t>Corpo livello due</a:t>
            </a:r>
          </a:p>
          <a:p>
            <a:pPr lvl="2"/>
            <a:r>
              <a:t>Corpo livello tre</a:t>
            </a:r>
          </a:p>
          <a:p>
            <a:pPr lvl="3"/>
            <a:r>
              <a:t>Corpo livello quattro</a:t>
            </a:r>
          </a:p>
          <a:p>
            <a:pPr lvl="4"/>
            <a:r>
              <a:t>Corpo livello cinque</a:t>
            </a:r>
          </a:p>
        </p:txBody>
      </p:sp>
      <p:sp>
        <p:nvSpPr>
          <p:cNvPr id="68" name="Numero diapositiva"/>
          <p:cNvSpPr txBox="1">
            <a:spLocks noGrp="1"/>
          </p:cNvSpPr>
          <p:nvPr>
            <p:ph type="sldNum" sz="quarter" idx="2"/>
          </p:nvPr>
        </p:nvSpPr>
        <p:spPr>
          <a:xfrm>
            <a:off x="4320336" y="4210312"/>
            <a:ext cx="338234" cy="250068"/>
          </a:xfrm>
          <a:prstGeom prst="rect">
            <a:avLst/>
          </a:prstGeom>
        </p:spPr>
        <p:txBody>
          <a:bodyPr/>
          <a:lstStyle>
            <a:lvl1pPr algn="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75" name="Corpo livello uno…"/>
          <p:cNvSpPr txBox="1">
            <a:spLocks noGrp="1"/>
          </p:cNvSpPr>
          <p:nvPr>
            <p:ph type="body" sz="half" idx="1"/>
          </p:nvPr>
        </p:nvSpPr>
        <p:spPr>
          <a:xfrm>
            <a:off x="1812726" y="1064865"/>
            <a:ext cx="5518548" cy="3013771"/>
          </a:xfrm>
          <a:prstGeom prst="rect">
            <a:avLst/>
          </a:prstGeom>
        </p:spPr>
        <p:txBody>
          <a:bodyPr anchor="ctr"/>
          <a:lstStyle>
            <a:lvl1pPr marL="379499" indent="-379499" algn="l">
              <a:spcBef>
                <a:spcPts val="2531"/>
              </a:spcBef>
              <a:buSzPct val="43000"/>
              <a:buBlip>
                <a:blip r:embed="rId2"/>
              </a:buBlip>
            </a:lvl1pPr>
            <a:lvl2pPr marL="781322" indent="-379499" algn="l">
              <a:spcBef>
                <a:spcPts val="2531"/>
              </a:spcBef>
              <a:buSzPct val="43000"/>
              <a:buBlip>
                <a:blip r:embed="rId2"/>
              </a:buBlip>
            </a:lvl2pPr>
            <a:lvl3pPr marL="1183145" indent="-379499" algn="l">
              <a:spcBef>
                <a:spcPts val="2531"/>
              </a:spcBef>
              <a:buSzPct val="43000"/>
              <a:buBlip>
                <a:blip r:embed="rId2"/>
              </a:buBlip>
            </a:lvl3pPr>
            <a:lvl4pPr marL="1584967" indent="-379499" algn="l">
              <a:spcBef>
                <a:spcPts val="2531"/>
              </a:spcBef>
              <a:buSzPct val="43000"/>
              <a:buBlip>
                <a:blip r:embed="rId2"/>
              </a:buBlip>
            </a:lvl4pPr>
            <a:lvl5pPr marL="1986790" indent="-379499" algn="l">
              <a:spcBef>
                <a:spcPts val="2531"/>
              </a:spcBef>
              <a:buSzPct val="43000"/>
              <a:buBlip>
                <a:blip r:embed="rId2"/>
              </a:buBlip>
            </a:lvl5pPr>
          </a:lstStyle>
          <a:p>
            <a:r>
              <a:t>Corpo livello uno</a:t>
            </a:r>
          </a:p>
          <a:p>
            <a:pPr lvl="1"/>
            <a:r>
              <a:t>Corpo livello due</a:t>
            </a:r>
          </a:p>
          <a:p>
            <a:pPr lvl="2"/>
            <a:r>
              <a:t>Corpo livello tre</a:t>
            </a:r>
          </a:p>
          <a:p>
            <a:pPr lvl="3"/>
            <a:r>
              <a:t>Corpo livello quattro</a:t>
            </a:r>
          </a:p>
          <a:p>
            <a:pPr lvl="4"/>
            <a:r>
              <a:t>Corpo livello cinque</a:t>
            </a:r>
          </a:p>
        </p:txBody>
      </p:sp>
      <p:sp>
        <p:nvSpPr>
          <p:cNvPr id="7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83" name="Immagine"/>
          <p:cNvSpPr>
            <a:spLocks noGrp="1"/>
          </p:cNvSpPr>
          <p:nvPr>
            <p:ph type="pic" sz="half" idx="21"/>
          </p:nvPr>
        </p:nvSpPr>
        <p:spPr>
          <a:xfrm>
            <a:off x="3623584" y="1983321"/>
            <a:ext cx="5083225" cy="2531946"/>
          </a:xfrm>
          <a:prstGeom prst="rect">
            <a:avLst/>
          </a:prstGeom>
          <a:ln w="9525">
            <a:round/>
          </a:ln>
        </p:spPr>
        <p:txBody>
          <a:bodyPr lIns="91439" tIns="45719" rIns="91439" bIns="45719">
            <a:noAutofit/>
          </a:bodyPr>
          <a:lstStyle/>
          <a:p>
            <a:endParaRPr/>
          </a:p>
        </p:txBody>
      </p:sp>
      <p:sp>
        <p:nvSpPr>
          <p:cNvPr id="84" name="Immagine"/>
          <p:cNvSpPr>
            <a:spLocks noGrp="1"/>
          </p:cNvSpPr>
          <p:nvPr>
            <p:ph type="pic" sz="quarter" idx="22"/>
          </p:nvPr>
        </p:nvSpPr>
        <p:spPr>
          <a:xfrm rot="21600000">
            <a:off x="4982998" y="116761"/>
            <a:ext cx="2625330" cy="2504564"/>
          </a:xfrm>
          <a:prstGeom prst="rect">
            <a:avLst/>
          </a:prstGeom>
          <a:ln w="9525">
            <a:round/>
          </a:ln>
        </p:spPr>
        <p:txBody>
          <a:bodyPr lIns="91439" tIns="45719" rIns="91439" bIns="45719">
            <a:noAutofit/>
          </a:bodyPr>
          <a:lstStyle/>
          <a:p>
            <a:endParaRPr/>
          </a:p>
        </p:txBody>
      </p:sp>
      <p:sp>
        <p:nvSpPr>
          <p:cNvPr id="85" name="Immagine"/>
          <p:cNvSpPr>
            <a:spLocks noGrp="1"/>
          </p:cNvSpPr>
          <p:nvPr>
            <p:ph type="pic" idx="23"/>
          </p:nvPr>
        </p:nvSpPr>
        <p:spPr>
          <a:xfrm rot="21600000">
            <a:off x="-551408" y="944315"/>
            <a:ext cx="6476257" cy="3360354"/>
          </a:xfrm>
          <a:prstGeom prst="rect">
            <a:avLst/>
          </a:prstGeom>
          <a:ln w="9525">
            <a:round/>
          </a:ln>
        </p:spPr>
        <p:txBody>
          <a:bodyPr lIns="91439" tIns="45719" rIns="91439" bIns="45719">
            <a:noAutofit/>
          </a:bodyPr>
          <a:lstStyle/>
          <a:p>
            <a:endParaRPr/>
          </a:p>
        </p:txBody>
      </p:sp>
      <p:sp>
        <p:nvSpPr>
          <p:cNvPr id="8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93" name="–Giovanni Mela"/>
          <p:cNvSpPr txBox="1">
            <a:spLocks noGrp="1"/>
          </p:cNvSpPr>
          <p:nvPr>
            <p:ph type="body" sz="quarter" idx="21"/>
          </p:nvPr>
        </p:nvSpPr>
        <p:spPr>
          <a:xfrm>
            <a:off x="1812726" y="3159435"/>
            <a:ext cx="5518548" cy="315023"/>
          </a:xfrm>
          <a:prstGeom prst="rect">
            <a:avLst/>
          </a:prstGeom>
        </p:spPr>
        <p:txBody>
          <a:bodyPr>
            <a:spAutoFit/>
          </a:bodyPr>
          <a:lstStyle>
            <a:lvl1pPr>
              <a:defRPr sz="1547"/>
            </a:lvl1pPr>
          </a:lstStyle>
          <a:p>
            <a:r>
              <a:t>–Giovanni Mela</a:t>
            </a:r>
          </a:p>
        </p:txBody>
      </p:sp>
      <p:sp>
        <p:nvSpPr>
          <p:cNvPr id="94" name="“Inserisci qui una citazione”."/>
          <p:cNvSpPr txBox="1">
            <a:spLocks noGrp="1"/>
          </p:cNvSpPr>
          <p:nvPr>
            <p:ph type="body" sz="quarter" idx="22"/>
          </p:nvPr>
        </p:nvSpPr>
        <p:spPr>
          <a:xfrm>
            <a:off x="1812726" y="2338545"/>
            <a:ext cx="5518548" cy="466410"/>
          </a:xfrm>
          <a:prstGeom prst="rect">
            <a:avLst/>
          </a:prstGeom>
        </p:spPr>
        <p:txBody>
          <a:bodyPr anchor="ctr">
            <a:spAutoFit/>
          </a:bodyPr>
          <a:lstStyle>
            <a:lvl1pPr>
              <a:spcBef>
                <a:spcPts val="1687"/>
              </a:spcBef>
              <a:defRPr sz="2531"/>
            </a:lvl1pPr>
          </a:lstStyle>
          <a:p>
            <a:r>
              <a:t>“Inserisci qui una citazione”.</a:t>
            </a:r>
          </a:p>
        </p:txBody>
      </p:sp>
      <p:sp>
        <p:nvSpPr>
          <p:cNvPr id="9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1812726" y="1677666"/>
            <a:ext cx="5518548" cy="100459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b">
            <a:normAutofit/>
          </a:bodyPr>
          <a:lstStyle/>
          <a:p>
            <a:r>
              <a:t>Titolo Testo</a:t>
            </a:r>
          </a:p>
        </p:txBody>
      </p:sp>
      <p:sp>
        <p:nvSpPr>
          <p:cNvPr id="3" name="Corpo livello uno…"/>
          <p:cNvSpPr txBox="1">
            <a:spLocks noGrp="1"/>
          </p:cNvSpPr>
          <p:nvPr>
            <p:ph type="body" idx="1"/>
          </p:nvPr>
        </p:nvSpPr>
        <p:spPr>
          <a:xfrm>
            <a:off x="1812726" y="2702347"/>
            <a:ext cx="5518548" cy="65800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4402636" y="4210312"/>
            <a:ext cx="338234" cy="250068"/>
          </a:xfrm>
          <a:prstGeom prst="rect">
            <a:avLst/>
          </a:prstGeom>
          <a:ln w="3175">
            <a:miter lim="400000"/>
          </a:ln>
        </p:spPr>
        <p:txBody>
          <a:bodyPr wrap="none" lIns="38100" tIns="38100" rIns="38100" bIns="38100" anchor="b">
            <a:spAutoFit/>
          </a:bodyPr>
          <a:lstStyle>
            <a:lvl1pPr>
              <a:defRPr sz="1125"/>
            </a:lvl1pPr>
          </a:lstStyle>
          <a:p>
            <a:fld id="{86CB4B4D-7CA3-9044-876B-883B54F8677D}" type="slidenum">
              <a:t>‹N›</a:t>
            </a:fld>
            <a:endParaRPr/>
          </a:p>
        </p:txBody>
      </p:sp>
    </p:spTree>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txStyles>
    <p:titleStyle>
      <a:lvl1pPr marL="0" marR="0" indent="0" algn="ctr" defTabSz="321458" rtl="0" latinLnBrk="0">
        <a:lnSpc>
          <a:spcPct val="100000"/>
        </a:lnSpc>
        <a:spcBef>
          <a:spcPts val="0"/>
        </a:spcBef>
        <a:spcAft>
          <a:spcPts val="0"/>
        </a:spcAft>
        <a:buClrTx/>
        <a:buSzTx/>
        <a:buFontTx/>
        <a:buNone/>
        <a:tabLst/>
        <a:defRPr sz="4922" b="0" i="0" u="none" strike="noStrike" cap="none" spc="0" baseline="0">
          <a:solidFill>
            <a:srgbClr val="FFFFFF"/>
          </a:solidFill>
          <a:uFillTx/>
          <a:latin typeface="+mn-lt"/>
          <a:ea typeface="+mn-ea"/>
          <a:cs typeface="+mn-cs"/>
          <a:sym typeface="Chalkduster"/>
        </a:defRPr>
      </a:lvl1pPr>
      <a:lvl2pPr marL="0" marR="0" indent="160729" algn="ctr" defTabSz="321458" rtl="0" latinLnBrk="0">
        <a:lnSpc>
          <a:spcPct val="100000"/>
        </a:lnSpc>
        <a:spcBef>
          <a:spcPts val="0"/>
        </a:spcBef>
        <a:spcAft>
          <a:spcPts val="0"/>
        </a:spcAft>
        <a:buClrTx/>
        <a:buSzTx/>
        <a:buFontTx/>
        <a:buNone/>
        <a:tabLst/>
        <a:defRPr sz="4922" b="0" i="0" u="none" strike="noStrike" cap="none" spc="0" baseline="0">
          <a:solidFill>
            <a:srgbClr val="FFFFFF"/>
          </a:solidFill>
          <a:uFillTx/>
          <a:latin typeface="+mn-lt"/>
          <a:ea typeface="+mn-ea"/>
          <a:cs typeface="+mn-cs"/>
          <a:sym typeface="Chalkduster"/>
        </a:defRPr>
      </a:lvl2pPr>
      <a:lvl3pPr marL="0" marR="0" indent="321458" algn="ctr" defTabSz="321458" rtl="0" latinLnBrk="0">
        <a:lnSpc>
          <a:spcPct val="100000"/>
        </a:lnSpc>
        <a:spcBef>
          <a:spcPts val="0"/>
        </a:spcBef>
        <a:spcAft>
          <a:spcPts val="0"/>
        </a:spcAft>
        <a:buClrTx/>
        <a:buSzTx/>
        <a:buFontTx/>
        <a:buNone/>
        <a:tabLst/>
        <a:defRPr sz="4922" b="0" i="0" u="none" strike="noStrike" cap="none" spc="0" baseline="0">
          <a:solidFill>
            <a:srgbClr val="FFFFFF"/>
          </a:solidFill>
          <a:uFillTx/>
          <a:latin typeface="+mn-lt"/>
          <a:ea typeface="+mn-ea"/>
          <a:cs typeface="+mn-cs"/>
          <a:sym typeface="Chalkduster"/>
        </a:defRPr>
      </a:lvl3pPr>
      <a:lvl4pPr marL="0" marR="0" indent="482187" algn="ctr" defTabSz="321458" rtl="0" latinLnBrk="0">
        <a:lnSpc>
          <a:spcPct val="100000"/>
        </a:lnSpc>
        <a:spcBef>
          <a:spcPts val="0"/>
        </a:spcBef>
        <a:spcAft>
          <a:spcPts val="0"/>
        </a:spcAft>
        <a:buClrTx/>
        <a:buSzTx/>
        <a:buFontTx/>
        <a:buNone/>
        <a:tabLst/>
        <a:defRPr sz="4922" b="0" i="0" u="none" strike="noStrike" cap="none" spc="0" baseline="0">
          <a:solidFill>
            <a:srgbClr val="FFFFFF"/>
          </a:solidFill>
          <a:uFillTx/>
          <a:latin typeface="+mn-lt"/>
          <a:ea typeface="+mn-ea"/>
          <a:cs typeface="+mn-cs"/>
          <a:sym typeface="Chalkduster"/>
        </a:defRPr>
      </a:lvl4pPr>
      <a:lvl5pPr marL="0" marR="0" indent="642916" algn="ctr" defTabSz="321458" rtl="0" latinLnBrk="0">
        <a:lnSpc>
          <a:spcPct val="100000"/>
        </a:lnSpc>
        <a:spcBef>
          <a:spcPts val="0"/>
        </a:spcBef>
        <a:spcAft>
          <a:spcPts val="0"/>
        </a:spcAft>
        <a:buClrTx/>
        <a:buSzTx/>
        <a:buFontTx/>
        <a:buNone/>
        <a:tabLst/>
        <a:defRPr sz="4922" b="0" i="0" u="none" strike="noStrike" cap="none" spc="0" baseline="0">
          <a:solidFill>
            <a:srgbClr val="FFFFFF"/>
          </a:solidFill>
          <a:uFillTx/>
          <a:latin typeface="+mn-lt"/>
          <a:ea typeface="+mn-ea"/>
          <a:cs typeface="+mn-cs"/>
          <a:sym typeface="Chalkduster"/>
        </a:defRPr>
      </a:lvl5pPr>
      <a:lvl6pPr marL="0" marR="0" indent="803645" algn="ctr" defTabSz="321458" rtl="0" latinLnBrk="0">
        <a:lnSpc>
          <a:spcPct val="100000"/>
        </a:lnSpc>
        <a:spcBef>
          <a:spcPts val="0"/>
        </a:spcBef>
        <a:spcAft>
          <a:spcPts val="0"/>
        </a:spcAft>
        <a:buClrTx/>
        <a:buSzTx/>
        <a:buFontTx/>
        <a:buNone/>
        <a:tabLst/>
        <a:defRPr sz="4922" b="0" i="0" u="none" strike="noStrike" cap="none" spc="0" baseline="0">
          <a:solidFill>
            <a:srgbClr val="FFFFFF"/>
          </a:solidFill>
          <a:uFillTx/>
          <a:latin typeface="+mn-lt"/>
          <a:ea typeface="+mn-ea"/>
          <a:cs typeface="+mn-cs"/>
          <a:sym typeface="Chalkduster"/>
        </a:defRPr>
      </a:lvl6pPr>
      <a:lvl7pPr marL="0" marR="0" indent="964374" algn="ctr" defTabSz="321458" rtl="0" latinLnBrk="0">
        <a:lnSpc>
          <a:spcPct val="100000"/>
        </a:lnSpc>
        <a:spcBef>
          <a:spcPts val="0"/>
        </a:spcBef>
        <a:spcAft>
          <a:spcPts val="0"/>
        </a:spcAft>
        <a:buClrTx/>
        <a:buSzTx/>
        <a:buFontTx/>
        <a:buNone/>
        <a:tabLst/>
        <a:defRPr sz="4922" b="0" i="0" u="none" strike="noStrike" cap="none" spc="0" baseline="0">
          <a:solidFill>
            <a:srgbClr val="FFFFFF"/>
          </a:solidFill>
          <a:uFillTx/>
          <a:latin typeface="+mn-lt"/>
          <a:ea typeface="+mn-ea"/>
          <a:cs typeface="+mn-cs"/>
          <a:sym typeface="Chalkduster"/>
        </a:defRPr>
      </a:lvl7pPr>
      <a:lvl8pPr marL="0" marR="0" indent="1125104" algn="ctr" defTabSz="321458" rtl="0" latinLnBrk="0">
        <a:lnSpc>
          <a:spcPct val="100000"/>
        </a:lnSpc>
        <a:spcBef>
          <a:spcPts val="0"/>
        </a:spcBef>
        <a:spcAft>
          <a:spcPts val="0"/>
        </a:spcAft>
        <a:buClrTx/>
        <a:buSzTx/>
        <a:buFontTx/>
        <a:buNone/>
        <a:tabLst/>
        <a:defRPr sz="4922" b="0" i="0" u="none" strike="noStrike" cap="none" spc="0" baseline="0">
          <a:solidFill>
            <a:srgbClr val="FFFFFF"/>
          </a:solidFill>
          <a:uFillTx/>
          <a:latin typeface="+mn-lt"/>
          <a:ea typeface="+mn-ea"/>
          <a:cs typeface="+mn-cs"/>
          <a:sym typeface="Chalkduster"/>
        </a:defRPr>
      </a:lvl8pPr>
      <a:lvl9pPr marL="0" marR="0" indent="1285833" algn="ctr" defTabSz="321458" rtl="0" latinLnBrk="0">
        <a:lnSpc>
          <a:spcPct val="100000"/>
        </a:lnSpc>
        <a:spcBef>
          <a:spcPts val="0"/>
        </a:spcBef>
        <a:spcAft>
          <a:spcPts val="0"/>
        </a:spcAft>
        <a:buClrTx/>
        <a:buSzTx/>
        <a:buFontTx/>
        <a:buNone/>
        <a:tabLst/>
        <a:defRPr sz="4922" b="0" i="0" u="none" strike="noStrike" cap="none" spc="0" baseline="0">
          <a:solidFill>
            <a:srgbClr val="FFFFFF"/>
          </a:solidFill>
          <a:uFillTx/>
          <a:latin typeface="+mn-lt"/>
          <a:ea typeface="+mn-ea"/>
          <a:cs typeface="+mn-cs"/>
          <a:sym typeface="Chalkduster"/>
        </a:defRPr>
      </a:lvl9pPr>
    </p:titleStyle>
    <p:bodyStyle>
      <a:lvl1pPr marL="0" marR="0" indent="0" algn="ctr" defTabSz="321458" rtl="0" latinLnBrk="0">
        <a:lnSpc>
          <a:spcPct val="100000"/>
        </a:lnSpc>
        <a:spcBef>
          <a:spcPts val="0"/>
        </a:spcBef>
        <a:spcAft>
          <a:spcPts val="0"/>
        </a:spcAft>
        <a:buClrTx/>
        <a:buSzTx/>
        <a:buFontTx/>
        <a:buNone/>
        <a:tabLst/>
        <a:defRPr sz="2391" b="0" i="0" u="none" strike="noStrike" cap="none" spc="0" baseline="0">
          <a:solidFill>
            <a:srgbClr val="FFFFFF"/>
          </a:solidFill>
          <a:uFillTx/>
          <a:latin typeface="+mn-lt"/>
          <a:ea typeface="+mn-ea"/>
          <a:cs typeface="+mn-cs"/>
          <a:sym typeface="Chalkduster"/>
        </a:defRPr>
      </a:lvl1pPr>
      <a:lvl2pPr marL="0" marR="0" indent="160729" algn="ctr" defTabSz="321458" rtl="0" latinLnBrk="0">
        <a:lnSpc>
          <a:spcPct val="100000"/>
        </a:lnSpc>
        <a:spcBef>
          <a:spcPts val="0"/>
        </a:spcBef>
        <a:spcAft>
          <a:spcPts val="0"/>
        </a:spcAft>
        <a:buClrTx/>
        <a:buSzTx/>
        <a:buFontTx/>
        <a:buNone/>
        <a:tabLst/>
        <a:defRPr sz="2391" b="0" i="0" u="none" strike="noStrike" cap="none" spc="0" baseline="0">
          <a:solidFill>
            <a:srgbClr val="FFFFFF"/>
          </a:solidFill>
          <a:uFillTx/>
          <a:latin typeface="+mn-lt"/>
          <a:ea typeface="+mn-ea"/>
          <a:cs typeface="+mn-cs"/>
          <a:sym typeface="Chalkduster"/>
        </a:defRPr>
      </a:lvl2pPr>
      <a:lvl3pPr marL="0" marR="0" indent="321458" algn="ctr" defTabSz="321458" rtl="0" latinLnBrk="0">
        <a:lnSpc>
          <a:spcPct val="100000"/>
        </a:lnSpc>
        <a:spcBef>
          <a:spcPts val="0"/>
        </a:spcBef>
        <a:spcAft>
          <a:spcPts val="0"/>
        </a:spcAft>
        <a:buClrTx/>
        <a:buSzTx/>
        <a:buFontTx/>
        <a:buNone/>
        <a:tabLst/>
        <a:defRPr sz="2391" b="0" i="0" u="none" strike="noStrike" cap="none" spc="0" baseline="0">
          <a:solidFill>
            <a:srgbClr val="FFFFFF"/>
          </a:solidFill>
          <a:uFillTx/>
          <a:latin typeface="+mn-lt"/>
          <a:ea typeface="+mn-ea"/>
          <a:cs typeface="+mn-cs"/>
          <a:sym typeface="Chalkduster"/>
        </a:defRPr>
      </a:lvl3pPr>
      <a:lvl4pPr marL="0" marR="0" indent="482187" algn="ctr" defTabSz="321458" rtl="0" latinLnBrk="0">
        <a:lnSpc>
          <a:spcPct val="100000"/>
        </a:lnSpc>
        <a:spcBef>
          <a:spcPts val="0"/>
        </a:spcBef>
        <a:spcAft>
          <a:spcPts val="0"/>
        </a:spcAft>
        <a:buClrTx/>
        <a:buSzTx/>
        <a:buFontTx/>
        <a:buNone/>
        <a:tabLst/>
        <a:defRPr sz="2391" b="0" i="0" u="none" strike="noStrike" cap="none" spc="0" baseline="0">
          <a:solidFill>
            <a:srgbClr val="FFFFFF"/>
          </a:solidFill>
          <a:uFillTx/>
          <a:latin typeface="+mn-lt"/>
          <a:ea typeface="+mn-ea"/>
          <a:cs typeface="+mn-cs"/>
          <a:sym typeface="Chalkduster"/>
        </a:defRPr>
      </a:lvl4pPr>
      <a:lvl5pPr marL="0" marR="0" indent="642916" algn="ctr" defTabSz="321458" rtl="0" latinLnBrk="0">
        <a:lnSpc>
          <a:spcPct val="100000"/>
        </a:lnSpc>
        <a:spcBef>
          <a:spcPts val="0"/>
        </a:spcBef>
        <a:spcAft>
          <a:spcPts val="0"/>
        </a:spcAft>
        <a:buClrTx/>
        <a:buSzTx/>
        <a:buFontTx/>
        <a:buNone/>
        <a:tabLst/>
        <a:defRPr sz="2391" b="0" i="0" u="none" strike="noStrike" cap="none" spc="0" baseline="0">
          <a:solidFill>
            <a:srgbClr val="FFFFFF"/>
          </a:solidFill>
          <a:uFillTx/>
          <a:latin typeface="+mn-lt"/>
          <a:ea typeface="+mn-ea"/>
          <a:cs typeface="+mn-cs"/>
          <a:sym typeface="Chalkduster"/>
        </a:defRPr>
      </a:lvl5pPr>
      <a:lvl6pPr marL="0" marR="0" indent="803645" algn="ctr" defTabSz="321458" rtl="0" latinLnBrk="0">
        <a:lnSpc>
          <a:spcPct val="100000"/>
        </a:lnSpc>
        <a:spcBef>
          <a:spcPts val="0"/>
        </a:spcBef>
        <a:spcAft>
          <a:spcPts val="0"/>
        </a:spcAft>
        <a:buClrTx/>
        <a:buSzTx/>
        <a:buFontTx/>
        <a:buNone/>
        <a:tabLst/>
        <a:defRPr sz="2391" b="0" i="0" u="none" strike="noStrike" cap="none" spc="0" baseline="0">
          <a:solidFill>
            <a:srgbClr val="FFFFFF"/>
          </a:solidFill>
          <a:uFillTx/>
          <a:latin typeface="+mn-lt"/>
          <a:ea typeface="+mn-ea"/>
          <a:cs typeface="+mn-cs"/>
          <a:sym typeface="Chalkduster"/>
        </a:defRPr>
      </a:lvl6pPr>
      <a:lvl7pPr marL="0" marR="0" indent="964374" algn="ctr" defTabSz="321458" rtl="0" latinLnBrk="0">
        <a:lnSpc>
          <a:spcPct val="100000"/>
        </a:lnSpc>
        <a:spcBef>
          <a:spcPts val="0"/>
        </a:spcBef>
        <a:spcAft>
          <a:spcPts val="0"/>
        </a:spcAft>
        <a:buClrTx/>
        <a:buSzTx/>
        <a:buFontTx/>
        <a:buNone/>
        <a:tabLst/>
        <a:defRPr sz="2391" b="0" i="0" u="none" strike="noStrike" cap="none" spc="0" baseline="0">
          <a:solidFill>
            <a:srgbClr val="FFFFFF"/>
          </a:solidFill>
          <a:uFillTx/>
          <a:latin typeface="+mn-lt"/>
          <a:ea typeface="+mn-ea"/>
          <a:cs typeface="+mn-cs"/>
          <a:sym typeface="Chalkduster"/>
        </a:defRPr>
      </a:lvl7pPr>
      <a:lvl8pPr marL="0" marR="0" indent="1125104" algn="ctr" defTabSz="321458" rtl="0" latinLnBrk="0">
        <a:lnSpc>
          <a:spcPct val="100000"/>
        </a:lnSpc>
        <a:spcBef>
          <a:spcPts val="0"/>
        </a:spcBef>
        <a:spcAft>
          <a:spcPts val="0"/>
        </a:spcAft>
        <a:buClrTx/>
        <a:buSzTx/>
        <a:buFontTx/>
        <a:buNone/>
        <a:tabLst/>
        <a:defRPr sz="2391" b="0" i="0" u="none" strike="noStrike" cap="none" spc="0" baseline="0">
          <a:solidFill>
            <a:srgbClr val="FFFFFF"/>
          </a:solidFill>
          <a:uFillTx/>
          <a:latin typeface="+mn-lt"/>
          <a:ea typeface="+mn-ea"/>
          <a:cs typeface="+mn-cs"/>
          <a:sym typeface="Chalkduster"/>
        </a:defRPr>
      </a:lvl8pPr>
      <a:lvl9pPr marL="0" marR="0" indent="1285833" algn="ctr" defTabSz="321458" rtl="0" latinLnBrk="0">
        <a:lnSpc>
          <a:spcPct val="100000"/>
        </a:lnSpc>
        <a:spcBef>
          <a:spcPts val="0"/>
        </a:spcBef>
        <a:spcAft>
          <a:spcPts val="0"/>
        </a:spcAft>
        <a:buClrTx/>
        <a:buSzTx/>
        <a:buFontTx/>
        <a:buNone/>
        <a:tabLst/>
        <a:defRPr sz="2391" b="0" i="0" u="none" strike="noStrike" cap="none" spc="0" baseline="0">
          <a:solidFill>
            <a:srgbClr val="FFFFFF"/>
          </a:solidFill>
          <a:uFillTx/>
          <a:latin typeface="+mn-lt"/>
          <a:ea typeface="+mn-ea"/>
          <a:cs typeface="+mn-cs"/>
          <a:sym typeface="Chalkduster"/>
        </a:defRPr>
      </a:lvl9pPr>
    </p:bodyStyle>
    <p:otherStyle>
      <a:lvl1pPr marL="0" marR="0" indent="0" algn="ctr" defTabSz="321458"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Chalkduster"/>
        </a:defRPr>
      </a:lvl1pPr>
      <a:lvl2pPr marL="0" marR="0" indent="160729" algn="ctr" defTabSz="321458"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Chalkduster"/>
        </a:defRPr>
      </a:lvl2pPr>
      <a:lvl3pPr marL="0" marR="0" indent="321458" algn="ctr" defTabSz="321458"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Chalkduster"/>
        </a:defRPr>
      </a:lvl3pPr>
      <a:lvl4pPr marL="0" marR="0" indent="482187" algn="ctr" defTabSz="321458"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Chalkduster"/>
        </a:defRPr>
      </a:lvl4pPr>
      <a:lvl5pPr marL="0" marR="0" indent="642916" algn="ctr" defTabSz="321458"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Chalkduster"/>
        </a:defRPr>
      </a:lvl5pPr>
      <a:lvl6pPr marL="0" marR="0" indent="803645" algn="ctr" defTabSz="321458"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Chalkduster"/>
        </a:defRPr>
      </a:lvl6pPr>
      <a:lvl7pPr marL="0" marR="0" indent="964374" algn="ctr" defTabSz="321458"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Chalkduster"/>
        </a:defRPr>
      </a:lvl7pPr>
      <a:lvl8pPr marL="0" marR="0" indent="1125104" algn="ctr" defTabSz="321458"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Chalkduster"/>
        </a:defRPr>
      </a:lvl8pPr>
      <a:lvl9pPr marL="0" marR="0" indent="1285833" algn="ctr" defTabSz="321458" rtl="0"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www.vatican.va/content/francesco/it/audiences/2017.index.1.html"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vatican.va/archive/ITA0001/_FF3.HTM"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s://www.vatican.va/archive/ITA0001/HB.HT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vatican.va/archive/ITA0001/_HP.HTM#FZC" TargetMode="External"/><Relationship Id="rId13" Type="http://schemas.openxmlformats.org/officeDocument/2006/relationships/hyperlink" Target="https://www.vatican.va/archive/ITA0001/8/VL.HTM" TargetMode="External"/><Relationship Id="rId3" Type="http://schemas.openxmlformats.org/officeDocument/2006/relationships/hyperlink" Target="https://www.vatican.va/archive/ITA0001/8/VN.HTM" TargetMode="External"/><Relationship Id="rId7" Type="http://schemas.openxmlformats.org/officeDocument/2006/relationships/hyperlink" Target="https://www.vatican.va/archive/ITA0001/5/PF.HTM" TargetMode="External"/><Relationship Id="rId12" Type="http://schemas.openxmlformats.org/officeDocument/2006/relationships/hyperlink" Target="https://www.vatican.va/archive/ITA0001/B/7O.HTM"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hyperlink" Target="https://www.vatican.va/archive/ITA0001/4/AF.HTM" TargetMode="External"/><Relationship Id="rId11" Type="http://schemas.openxmlformats.org/officeDocument/2006/relationships/hyperlink" Target="https://www.vatican.va/archive/ITA0001/3/H8.HTM" TargetMode="External"/><Relationship Id="rId5" Type="http://schemas.openxmlformats.org/officeDocument/2006/relationships/hyperlink" Target="https://www.vatican.va/archive/ITA0001/HB.HTM" TargetMode="External"/><Relationship Id="rId10" Type="http://schemas.openxmlformats.org/officeDocument/2006/relationships/hyperlink" Target="https://www.vatican.va/archive/ITA0001/8/VM.HTM" TargetMode="External"/><Relationship Id="rId4" Type="http://schemas.openxmlformats.org/officeDocument/2006/relationships/hyperlink" Target="https://www.vatican.va/archive/ITA0001/3/H9.HTM" TargetMode="External"/><Relationship Id="rId9" Type="http://schemas.openxmlformats.org/officeDocument/2006/relationships/hyperlink" Target="https://www.vatican.va/archive/ITA0001/_HP.HTM#FZ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22EEEDD-C086-40D6-A177-580C20F43491}"/>
              </a:ext>
            </a:extLst>
          </p:cNvPr>
          <p:cNvSpPr>
            <a:spLocks noGrp="1"/>
          </p:cNvSpPr>
          <p:nvPr>
            <p:ph idx="1"/>
          </p:nvPr>
        </p:nvSpPr>
        <p:spPr>
          <a:xfrm>
            <a:off x="4099170" y="1908840"/>
            <a:ext cx="4845538" cy="883138"/>
          </a:xfrm>
        </p:spPr>
        <p:txBody>
          <a:bodyPr>
            <a:noAutofit/>
          </a:bodyPr>
          <a:lstStyle/>
          <a:p>
            <a:r>
              <a:rPr lang="it-IT" sz="2000" b="1" dirty="0">
                <a:solidFill>
                  <a:schemeClr val="tx1"/>
                </a:solidFill>
                <a:effectLst/>
                <a:latin typeface="Times New Roman" panose="02020603050405020304" pitchFamily="18" charset="0"/>
                <a:ea typeface="Aptos" panose="020B0004020202020204" pitchFamily="34" charset="0"/>
              </a:rPr>
              <a:t>«Prigionieri della speranza» (</a:t>
            </a:r>
            <a:r>
              <a:rPr lang="it-IT" sz="2000" b="1" dirty="0" err="1">
                <a:solidFill>
                  <a:schemeClr val="tx1"/>
                </a:solidFill>
                <a:effectLst/>
                <a:latin typeface="Times New Roman" panose="02020603050405020304" pitchFamily="18" charset="0"/>
                <a:ea typeface="Aptos" panose="020B0004020202020204" pitchFamily="34" charset="0"/>
              </a:rPr>
              <a:t>Zc</a:t>
            </a:r>
            <a:r>
              <a:rPr lang="it-IT" sz="2000" b="1" dirty="0">
                <a:solidFill>
                  <a:schemeClr val="tx1"/>
                </a:solidFill>
                <a:effectLst/>
                <a:latin typeface="Times New Roman" panose="02020603050405020304" pitchFamily="18" charset="0"/>
                <a:ea typeface="Aptos" panose="020B0004020202020204" pitchFamily="34" charset="0"/>
              </a:rPr>
              <a:t> 9,9)</a:t>
            </a:r>
          </a:p>
          <a:p>
            <a:r>
              <a:rPr lang="it-IT" sz="1400" dirty="0">
                <a:solidFill>
                  <a:srgbClr val="00B050"/>
                </a:solidFill>
                <a:effectLst/>
              </a:rPr>
              <a:t> </a:t>
            </a:r>
            <a:endParaRPr lang="it-IT" sz="1400" b="1" dirty="0">
              <a:solidFill>
                <a:srgbClr val="00B050"/>
              </a:solidFill>
              <a:latin typeface="NOTEWORTHY LIGHT" panose="02000400000000000000" pitchFamily="2" charset="77"/>
              <a:ea typeface="NOTEWORTHY LIGHT" panose="02000400000000000000" pitchFamily="2" charset="77"/>
              <a:cs typeface="Calibri" panose="020F0502020204030204" pitchFamily="34" charset="0"/>
            </a:endParaRPr>
          </a:p>
          <a:p>
            <a:pPr indent="180340" algn="ctr">
              <a:lnSpc>
                <a:spcPct val="130000"/>
              </a:lnSpc>
            </a:pPr>
            <a:r>
              <a:rPr lang="it-IT" sz="2000" i="1"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Una passeggiata tra i testi della Scrittura</a:t>
            </a:r>
            <a:endParaRPr lang="it-IT" sz="2000" kern="100" dirty="0">
              <a:solidFill>
                <a:srgbClr val="FF0000"/>
              </a:solidFill>
              <a:effectLst/>
              <a:latin typeface="Times New Roman (Titoli (testo"/>
              <a:ea typeface="Aptos" panose="020B00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id="{7442D78A-2E39-F48E-1746-995FC2D6D80F}"/>
              </a:ext>
            </a:extLst>
          </p:cNvPr>
          <p:cNvPicPr>
            <a:picLocks noChangeAspect="1"/>
          </p:cNvPicPr>
          <p:nvPr/>
        </p:nvPicPr>
        <p:blipFill>
          <a:blip r:embed="rId3">
            <a:alphaModFix/>
            <a:biLevel thresh="25000"/>
          </a:blip>
          <a:stretch>
            <a:fillRect/>
          </a:stretch>
        </p:blipFill>
        <p:spPr>
          <a:xfrm>
            <a:off x="7457808" y="79"/>
            <a:ext cx="1686192" cy="757100"/>
          </a:xfrm>
          <a:prstGeom prst="rect">
            <a:avLst/>
          </a:prstGeom>
        </p:spPr>
      </p:pic>
      <p:sp>
        <p:nvSpPr>
          <p:cNvPr id="12" name="Titolo 1">
            <a:extLst>
              <a:ext uri="{FF2B5EF4-FFF2-40B4-BE49-F238E27FC236}">
                <a16:creationId xmlns:a16="http://schemas.microsoft.com/office/drawing/2014/main" id="{664A3146-134E-A132-1D72-E6B866A46396}"/>
              </a:ext>
            </a:extLst>
          </p:cNvPr>
          <p:cNvSpPr txBox="1">
            <a:spLocks/>
          </p:cNvSpPr>
          <p:nvPr/>
        </p:nvSpPr>
        <p:spPr>
          <a:xfrm>
            <a:off x="288180" y="4679772"/>
            <a:ext cx="2104975" cy="33330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b">
            <a:noAutofit/>
          </a:bodyPr>
          <a:lstStyle>
            <a:lvl1pPr marL="0" marR="0" indent="0" algn="ctr" defTabSz="457200" rtl="0" latinLnBrk="0">
              <a:lnSpc>
                <a:spcPct val="100000"/>
              </a:lnSpc>
              <a:spcBef>
                <a:spcPts val="0"/>
              </a:spcBef>
              <a:spcAft>
                <a:spcPts val="0"/>
              </a:spcAft>
              <a:buClrTx/>
              <a:buSzTx/>
              <a:buFontTx/>
              <a:buNone/>
              <a:tabLst/>
              <a:defRPr sz="7000" b="0" i="0" u="none" strike="noStrike" cap="none" spc="0" baseline="0">
                <a:solidFill>
                  <a:srgbClr val="FFFFFF"/>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sz="7000" b="0" i="0" u="none" strike="noStrike" cap="none" spc="0" baseline="0">
                <a:solidFill>
                  <a:srgbClr val="FFFFFF"/>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sz="7000" b="0" i="0" u="none" strike="noStrike" cap="none" spc="0" baseline="0">
                <a:solidFill>
                  <a:srgbClr val="FFFFFF"/>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sz="7000" b="0" i="0" u="none" strike="noStrike" cap="none" spc="0" baseline="0">
                <a:solidFill>
                  <a:srgbClr val="FFFFFF"/>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sz="7000" b="0" i="0" u="none" strike="noStrike" cap="none" spc="0" baseline="0">
                <a:solidFill>
                  <a:srgbClr val="FFFFFF"/>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sz="7000" b="0" i="0" u="none" strike="noStrike" cap="none" spc="0" baseline="0">
                <a:solidFill>
                  <a:srgbClr val="FFFFFF"/>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sz="7000" b="0" i="0" u="none" strike="noStrike" cap="none" spc="0" baseline="0">
                <a:solidFill>
                  <a:srgbClr val="FFFFFF"/>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sz="7000" b="0" i="0" u="none" strike="noStrike" cap="none" spc="0" baseline="0">
                <a:solidFill>
                  <a:srgbClr val="FFFFFF"/>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sz="7000" b="0" i="0" u="none" strike="noStrike" cap="none" spc="0" baseline="0">
                <a:solidFill>
                  <a:srgbClr val="FFFFFF"/>
                </a:solidFill>
                <a:uFillTx/>
                <a:latin typeface="+mn-lt"/>
                <a:ea typeface="+mn-ea"/>
                <a:cs typeface="+mn-cs"/>
                <a:sym typeface="Chalkduster"/>
              </a:defRPr>
            </a:lvl9pPr>
          </a:lstStyle>
          <a:p>
            <a:pPr hangingPunct="1"/>
            <a:r>
              <a:rPr lang="it-IT" sz="1125" b="1" dirty="0">
                <a:latin typeface="NOTEWORTHY LIGHT" panose="02000400000000000000" pitchFamily="2" charset="77"/>
                <a:ea typeface="NOTEWORTHY LIGHT" panose="02000400000000000000" pitchFamily="2" charset="77"/>
                <a:cs typeface="Calibri" panose="020F0502020204030204" pitchFamily="34" charset="0"/>
              </a:rPr>
              <a:t>don Stefano Zeni, ISSR «Guardini»</a:t>
            </a:r>
            <a:endParaRPr lang="it-IT" sz="1125" dirty="0">
              <a:latin typeface="Noteworthy Light" panose="02000400000000000000" pitchFamily="2" charset="77"/>
              <a:ea typeface="Noteworthy Light" panose="02000400000000000000" pitchFamily="2" charset="77"/>
              <a:cs typeface="Calibri" panose="020F0502020204030204" pitchFamily="34" charset="0"/>
            </a:endParaRPr>
          </a:p>
        </p:txBody>
      </p:sp>
      <p:pic>
        <p:nvPicPr>
          <p:cNvPr id="1032" name="Picture 8" descr="Segnaletica in montagna: come funziona? - Gradi di difficoltà dei sentieri">
            <a:extLst>
              <a:ext uri="{FF2B5EF4-FFF2-40B4-BE49-F238E27FC236}">
                <a16:creationId xmlns:a16="http://schemas.microsoft.com/office/drawing/2014/main" id="{918B679C-D6CB-9612-978F-7B5E466D16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91" y="967818"/>
            <a:ext cx="3686908" cy="27651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olo 1">
            <a:extLst>
              <a:ext uri="{FF2B5EF4-FFF2-40B4-BE49-F238E27FC236}">
                <a16:creationId xmlns:a16="http://schemas.microsoft.com/office/drawing/2014/main" id="{C251183C-B376-DEC2-D281-7E3A6CEDA3FD}"/>
              </a:ext>
            </a:extLst>
          </p:cNvPr>
          <p:cNvSpPr>
            <a:spLocks noGrp="1"/>
          </p:cNvSpPr>
          <p:nvPr>
            <p:ph type="title"/>
          </p:nvPr>
        </p:nvSpPr>
        <p:spPr>
          <a:xfrm>
            <a:off x="5645425" y="4246985"/>
            <a:ext cx="3170637" cy="333302"/>
          </a:xfrm>
        </p:spPr>
        <p:txBody>
          <a:bodyPr anchor="b">
            <a:noAutofit/>
          </a:bodyPr>
          <a:lstStyle/>
          <a:p>
            <a:r>
              <a:rPr lang="it-IT" sz="1200" b="1" dirty="0">
                <a:latin typeface="NOTEWORTHY LIGHT" panose="02000400000000000000" pitchFamily="2" charset="77"/>
                <a:ea typeface="NOTEWORTHY LIGHT" panose="02000400000000000000" pitchFamily="2" charset="77"/>
                <a:cs typeface="Calibri" panose="020F0502020204030204" pitchFamily="34" charset="0"/>
              </a:rPr>
              <a:t>Alla Consulta Diocesana delle aggregazioni laicali</a:t>
            </a:r>
            <a:endParaRPr lang="it-IT" sz="1200" dirty="0">
              <a:latin typeface="Noteworthy Light" panose="02000400000000000000" pitchFamily="2" charset="77"/>
              <a:ea typeface="Noteworthy Light" panose="02000400000000000000" pitchFamily="2" charset="77"/>
              <a:cs typeface="Calibri" panose="020F0502020204030204" pitchFamily="34" charset="0"/>
            </a:endParaRPr>
          </a:p>
        </p:txBody>
      </p:sp>
      <p:sp>
        <p:nvSpPr>
          <p:cNvPr id="3" name="Titolo 1">
            <a:extLst>
              <a:ext uri="{FF2B5EF4-FFF2-40B4-BE49-F238E27FC236}">
                <a16:creationId xmlns:a16="http://schemas.microsoft.com/office/drawing/2014/main" id="{977B9AAB-4C01-6E96-7B15-DDC0CDDF12B8}"/>
              </a:ext>
            </a:extLst>
          </p:cNvPr>
          <p:cNvSpPr txBox="1">
            <a:spLocks/>
          </p:cNvSpPr>
          <p:nvPr/>
        </p:nvSpPr>
        <p:spPr>
          <a:xfrm>
            <a:off x="358318" y="329899"/>
            <a:ext cx="2193863" cy="28776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b">
            <a:noAutofit/>
          </a:bodyPr>
          <a:lstStyle>
            <a:lvl1pPr marL="0" marR="0" indent="0" algn="ctr" defTabSz="321458" rtl="0" latinLnBrk="0">
              <a:lnSpc>
                <a:spcPct val="100000"/>
              </a:lnSpc>
              <a:spcBef>
                <a:spcPts val="0"/>
              </a:spcBef>
              <a:spcAft>
                <a:spcPts val="0"/>
              </a:spcAft>
              <a:buClrTx/>
              <a:buSzTx/>
              <a:buFontTx/>
              <a:buNone/>
              <a:tabLst/>
              <a:defRPr sz="4922" b="0" i="0" u="none" strike="noStrike" cap="none" spc="0" baseline="0">
                <a:solidFill>
                  <a:srgbClr val="FFFFFF"/>
                </a:solidFill>
                <a:uFillTx/>
                <a:latin typeface="+mn-lt"/>
                <a:ea typeface="+mn-ea"/>
                <a:cs typeface="+mn-cs"/>
                <a:sym typeface="Chalkduster"/>
              </a:defRPr>
            </a:lvl1pPr>
            <a:lvl2pPr marL="0" marR="0" indent="160729" algn="ctr" defTabSz="321458" rtl="0" latinLnBrk="0">
              <a:lnSpc>
                <a:spcPct val="100000"/>
              </a:lnSpc>
              <a:spcBef>
                <a:spcPts val="0"/>
              </a:spcBef>
              <a:spcAft>
                <a:spcPts val="0"/>
              </a:spcAft>
              <a:buClrTx/>
              <a:buSzTx/>
              <a:buFontTx/>
              <a:buNone/>
              <a:tabLst/>
              <a:defRPr sz="4922" b="0" i="0" u="none" strike="noStrike" cap="none" spc="0" baseline="0">
                <a:solidFill>
                  <a:srgbClr val="FFFFFF"/>
                </a:solidFill>
                <a:uFillTx/>
                <a:latin typeface="+mn-lt"/>
                <a:ea typeface="+mn-ea"/>
                <a:cs typeface="+mn-cs"/>
                <a:sym typeface="Chalkduster"/>
              </a:defRPr>
            </a:lvl2pPr>
            <a:lvl3pPr marL="0" marR="0" indent="321458" algn="ctr" defTabSz="321458" rtl="0" latinLnBrk="0">
              <a:lnSpc>
                <a:spcPct val="100000"/>
              </a:lnSpc>
              <a:spcBef>
                <a:spcPts val="0"/>
              </a:spcBef>
              <a:spcAft>
                <a:spcPts val="0"/>
              </a:spcAft>
              <a:buClrTx/>
              <a:buSzTx/>
              <a:buFontTx/>
              <a:buNone/>
              <a:tabLst/>
              <a:defRPr sz="4922" b="0" i="0" u="none" strike="noStrike" cap="none" spc="0" baseline="0">
                <a:solidFill>
                  <a:srgbClr val="FFFFFF"/>
                </a:solidFill>
                <a:uFillTx/>
                <a:latin typeface="+mn-lt"/>
                <a:ea typeface="+mn-ea"/>
                <a:cs typeface="+mn-cs"/>
                <a:sym typeface="Chalkduster"/>
              </a:defRPr>
            </a:lvl3pPr>
            <a:lvl4pPr marL="0" marR="0" indent="482187" algn="ctr" defTabSz="321458" rtl="0" latinLnBrk="0">
              <a:lnSpc>
                <a:spcPct val="100000"/>
              </a:lnSpc>
              <a:spcBef>
                <a:spcPts val="0"/>
              </a:spcBef>
              <a:spcAft>
                <a:spcPts val="0"/>
              </a:spcAft>
              <a:buClrTx/>
              <a:buSzTx/>
              <a:buFontTx/>
              <a:buNone/>
              <a:tabLst/>
              <a:defRPr sz="4922" b="0" i="0" u="none" strike="noStrike" cap="none" spc="0" baseline="0">
                <a:solidFill>
                  <a:srgbClr val="FFFFFF"/>
                </a:solidFill>
                <a:uFillTx/>
                <a:latin typeface="+mn-lt"/>
                <a:ea typeface="+mn-ea"/>
                <a:cs typeface="+mn-cs"/>
                <a:sym typeface="Chalkduster"/>
              </a:defRPr>
            </a:lvl4pPr>
            <a:lvl5pPr marL="0" marR="0" indent="642916" algn="ctr" defTabSz="321458" rtl="0" latinLnBrk="0">
              <a:lnSpc>
                <a:spcPct val="100000"/>
              </a:lnSpc>
              <a:spcBef>
                <a:spcPts val="0"/>
              </a:spcBef>
              <a:spcAft>
                <a:spcPts val="0"/>
              </a:spcAft>
              <a:buClrTx/>
              <a:buSzTx/>
              <a:buFontTx/>
              <a:buNone/>
              <a:tabLst/>
              <a:defRPr sz="4922" b="0" i="0" u="none" strike="noStrike" cap="none" spc="0" baseline="0">
                <a:solidFill>
                  <a:srgbClr val="FFFFFF"/>
                </a:solidFill>
                <a:uFillTx/>
                <a:latin typeface="+mn-lt"/>
                <a:ea typeface="+mn-ea"/>
                <a:cs typeface="+mn-cs"/>
                <a:sym typeface="Chalkduster"/>
              </a:defRPr>
            </a:lvl5pPr>
            <a:lvl6pPr marL="0" marR="0" indent="803645" algn="ctr" defTabSz="321458" rtl="0" latinLnBrk="0">
              <a:lnSpc>
                <a:spcPct val="100000"/>
              </a:lnSpc>
              <a:spcBef>
                <a:spcPts val="0"/>
              </a:spcBef>
              <a:spcAft>
                <a:spcPts val="0"/>
              </a:spcAft>
              <a:buClrTx/>
              <a:buSzTx/>
              <a:buFontTx/>
              <a:buNone/>
              <a:tabLst/>
              <a:defRPr sz="4922" b="0" i="0" u="none" strike="noStrike" cap="none" spc="0" baseline="0">
                <a:solidFill>
                  <a:srgbClr val="FFFFFF"/>
                </a:solidFill>
                <a:uFillTx/>
                <a:latin typeface="+mn-lt"/>
                <a:ea typeface="+mn-ea"/>
                <a:cs typeface="+mn-cs"/>
                <a:sym typeface="Chalkduster"/>
              </a:defRPr>
            </a:lvl6pPr>
            <a:lvl7pPr marL="0" marR="0" indent="964374" algn="ctr" defTabSz="321458" rtl="0" latinLnBrk="0">
              <a:lnSpc>
                <a:spcPct val="100000"/>
              </a:lnSpc>
              <a:spcBef>
                <a:spcPts val="0"/>
              </a:spcBef>
              <a:spcAft>
                <a:spcPts val="0"/>
              </a:spcAft>
              <a:buClrTx/>
              <a:buSzTx/>
              <a:buFontTx/>
              <a:buNone/>
              <a:tabLst/>
              <a:defRPr sz="4922" b="0" i="0" u="none" strike="noStrike" cap="none" spc="0" baseline="0">
                <a:solidFill>
                  <a:srgbClr val="FFFFFF"/>
                </a:solidFill>
                <a:uFillTx/>
                <a:latin typeface="+mn-lt"/>
                <a:ea typeface="+mn-ea"/>
                <a:cs typeface="+mn-cs"/>
                <a:sym typeface="Chalkduster"/>
              </a:defRPr>
            </a:lvl7pPr>
            <a:lvl8pPr marL="0" marR="0" indent="1125104" algn="ctr" defTabSz="321458" rtl="0" latinLnBrk="0">
              <a:lnSpc>
                <a:spcPct val="100000"/>
              </a:lnSpc>
              <a:spcBef>
                <a:spcPts val="0"/>
              </a:spcBef>
              <a:spcAft>
                <a:spcPts val="0"/>
              </a:spcAft>
              <a:buClrTx/>
              <a:buSzTx/>
              <a:buFontTx/>
              <a:buNone/>
              <a:tabLst/>
              <a:defRPr sz="4922" b="0" i="0" u="none" strike="noStrike" cap="none" spc="0" baseline="0">
                <a:solidFill>
                  <a:srgbClr val="FFFFFF"/>
                </a:solidFill>
                <a:uFillTx/>
                <a:latin typeface="+mn-lt"/>
                <a:ea typeface="+mn-ea"/>
                <a:cs typeface="+mn-cs"/>
                <a:sym typeface="Chalkduster"/>
              </a:defRPr>
            </a:lvl8pPr>
            <a:lvl9pPr marL="0" marR="0" indent="1285833" algn="ctr" defTabSz="321458" rtl="0" latinLnBrk="0">
              <a:lnSpc>
                <a:spcPct val="100000"/>
              </a:lnSpc>
              <a:spcBef>
                <a:spcPts val="0"/>
              </a:spcBef>
              <a:spcAft>
                <a:spcPts val="0"/>
              </a:spcAft>
              <a:buClrTx/>
              <a:buSzTx/>
              <a:buFontTx/>
              <a:buNone/>
              <a:tabLst/>
              <a:defRPr sz="4922" b="0" i="0" u="none" strike="noStrike" cap="none" spc="0" baseline="0">
                <a:solidFill>
                  <a:srgbClr val="FFFFFF"/>
                </a:solidFill>
                <a:uFillTx/>
                <a:latin typeface="+mn-lt"/>
                <a:ea typeface="+mn-ea"/>
                <a:cs typeface="+mn-cs"/>
                <a:sym typeface="Chalkduster"/>
              </a:defRPr>
            </a:lvl9pPr>
          </a:lstStyle>
          <a:p>
            <a:pPr hangingPunct="1"/>
            <a:r>
              <a:rPr lang="it-IT" sz="1200" b="1" dirty="0">
                <a:latin typeface="NOTEWORTHY LIGHT" panose="02000400000000000000" pitchFamily="2" charset="77"/>
                <a:ea typeface="NOTEWORTHY LIGHT" panose="02000400000000000000" pitchFamily="2" charset="77"/>
                <a:cs typeface="Calibri" panose="020F0502020204030204" pitchFamily="34" charset="0"/>
              </a:rPr>
              <a:t>Giovedì 28 novembre 2024</a:t>
            </a:r>
            <a:endParaRPr lang="it-IT" sz="1200" dirty="0">
              <a:latin typeface="Noteworthy Light" panose="02000400000000000000" pitchFamily="2" charset="77"/>
              <a:ea typeface="Noteworthy Light" panose="02000400000000000000" pitchFamily="2" charset="77"/>
              <a:cs typeface="Calibri" panose="020F0502020204030204" pitchFamily="34" charset="0"/>
            </a:endParaRPr>
          </a:p>
        </p:txBody>
      </p:sp>
    </p:spTree>
    <p:extLst>
      <p:ext uri="{BB962C8B-B14F-4D97-AF65-F5344CB8AC3E}">
        <p14:creationId xmlns:p14="http://schemas.microsoft.com/office/powerpoint/2010/main" val="589120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Bibliografia minima…"/>
          <p:cNvSpPr txBox="1"/>
          <p:nvPr/>
        </p:nvSpPr>
        <p:spPr>
          <a:xfrm>
            <a:off x="567266" y="1328860"/>
            <a:ext cx="8009467" cy="24857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noAutofit/>
          </a:bodyPr>
          <a:lstStyle/>
          <a:p>
            <a:pPr algn="just"/>
            <a:r>
              <a:rPr lang="it-IT" sz="2000" dirty="0">
                <a:solidFill>
                  <a:srgbClr val="000000"/>
                </a:solidFill>
                <a:latin typeface="Calibri" panose="020F0502020204030204" pitchFamily="34" charset="0"/>
                <a:cs typeface="Calibri" panose="020F0502020204030204" pitchFamily="34" charset="0"/>
              </a:rPr>
              <a:t>Campo semantico «speranza»: 130x AT, 82x NT; 0,029% totale dei vocaboli.</a:t>
            </a:r>
          </a:p>
          <a:p>
            <a:pPr algn="just"/>
            <a:r>
              <a:rPr lang="it-IT" sz="1000" dirty="0">
                <a:solidFill>
                  <a:srgbClr val="000000"/>
                </a:solidFill>
                <a:latin typeface="Calibri" panose="020F0502020204030204" pitchFamily="34" charset="0"/>
                <a:cs typeface="Calibri" panose="020F0502020204030204" pitchFamily="34" charset="0"/>
              </a:rPr>
              <a:t> </a:t>
            </a:r>
          </a:p>
          <a:p>
            <a:pPr algn="just"/>
            <a:r>
              <a:rPr lang="it-IT" sz="2000" b="1" dirty="0">
                <a:solidFill>
                  <a:srgbClr val="000000"/>
                </a:solidFill>
                <a:latin typeface="Calibri" panose="020F0502020204030204" pitchFamily="34" charset="0"/>
                <a:cs typeface="Calibri" panose="020F0502020204030204" pitchFamily="34" charset="0"/>
              </a:rPr>
              <a:t>Eppure</a:t>
            </a:r>
            <a:r>
              <a:rPr lang="it-IT" sz="2000" dirty="0">
                <a:solidFill>
                  <a:srgbClr val="000000"/>
                </a:solidFill>
                <a:latin typeface="Calibri" panose="020F0502020204030204" pitchFamily="34" charset="0"/>
                <a:cs typeface="Calibri" panose="020F0502020204030204" pitchFamily="34" charset="0"/>
              </a:rPr>
              <a:t>: </a:t>
            </a:r>
            <a:r>
              <a:rPr lang="it-IT" sz="2000" i="1" dirty="0">
                <a:solidFill>
                  <a:srgbClr val="000000"/>
                </a:solidFill>
                <a:latin typeface="Calibri" panose="020F0502020204030204" pitchFamily="34" charset="0"/>
                <a:cs typeface="Calibri" panose="020F0502020204030204" pitchFamily="34" charset="0"/>
              </a:rPr>
              <a:t>speranza</a:t>
            </a:r>
            <a:r>
              <a:rPr lang="it-IT" sz="2000" dirty="0">
                <a:solidFill>
                  <a:srgbClr val="000000"/>
                </a:solidFill>
                <a:latin typeface="Calibri" panose="020F0502020204030204" pitchFamily="34" charset="0"/>
                <a:cs typeface="Calibri" panose="020F0502020204030204" pitchFamily="34" charset="0"/>
              </a:rPr>
              <a:t> e </a:t>
            </a:r>
            <a:r>
              <a:rPr lang="it-IT" sz="2000" i="1" dirty="0">
                <a:solidFill>
                  <a:srgbClr val="000000"/>
                </a:solidFill>
                <a:latin typeface="Calibri" panose="020F0502020204030204" pitchFamily="34" charset="0"/>
                <a:cs typeface="Calibri" panose="020F0502020204030204" pitchFamily="34" charset="0"/>
              </a:rPr>
              <a:t>sperare</a:t>
            </a:r>
            <a:r>
              <a:rPr lang="it-IT" sz="2000" dirty="0">
                <a:solidFill>
                  <a:srgbClr val="000000"/>
                </a:solidFill>
                <a:latin typeface="Calibri" panose="020F0502020204030204" pitchFamily="34" charset="0"/>
                <a:cs typeface="Calibri" panose="020F0502020204030204" pitchFamily="34" charset="0"/>
              </a:rPr>
              <a:t> sono l’ossatura della nostra fede, interscambiabili e usati come sinonimi. </a:t>
            </a:r>
          </a:p>
          <a:p>
            <a:pPr algn="just"/>
            <a:endParaRPr lang="it-IT" sz="1000" dirty="0">
              <a:solidFill>
                <a:srgbClr val="000000"/>
              </a:solidFill>
              <a:latin typeface="Calibri" panose="020F0502020204030204" pitchFamily="34" charset="0"/>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Il «principio speranza» è filo conduttore alla trama della storia che Dio tesse con l’uomo. </a:t>
            </a:r>
          </a:p>
          <a:p>
            <a:pPr algn="just"/>
            <a:endParaRPr lang="it-IT" sz="1000" dirty="0">
              <a:solidFill>
                <a:srgbClr val="000000"/>
              </a:solidFill>
              <a:latin typeface="Calibri" panose="020F0502020204030204" pitchFamily="34" charset="0"/>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«Sei tu, Signore, la mia speranza» (Sal 71,5). </a:t>
            </a:r>
          </a:p>
        </p:txBody>
      </p:sp>
    </p:spTree>
    <p:extLst>
      <p:ext uri="{BB962C8B-B14F-4D97-AF65-F5344CB8AC3E}">
        <p14:creationId xmlns:p14="http://schemas.microsoft.com/office/powerpoint/2010/main" val="2861314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6">
                                            <p:txEl>
                                              <p:pRg st="2" end="2"/>
                                            </p:txEl>
                                          </p:spTgt>
                                        </p:tgtEl>
                                        <p:attrNameLst>
                                          <p:attrName>style.visibility</p:attrName>
                                        </p:attrNameLst>
                                      </p:cBhvr>
                                      <p:to>
                                        <p:strVal val="visible"/>
                                      </p:to>
                                    </p:set>
                                    <p:animEffect transition="in" filter="randombar(horizontal)">
                                      <p:cBhvr>
                                        <p:cTn id="7" dur="500"/>
                                        <p:tgtEl>
                                          <p:spTgt spid="12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6">
                                            <p:txEl>
                                              <p:pRg st="4" end="4"/>
                                            </p:txEl>
                                          </p:spTgt>
                                        </p:tgtEl>
                                        <p:attrNameLst>
                                          <p:attrName>style.visibility</p:attrName>
                                        </p:attrNameLst>
                                      </p:cBhvr>
                                      <p:to>
                                        <p:strVal val="visible"/>
                                      </p:to>
                                    </p:set>
                                    <p:animEffect transition="in" filter="wipe(down)">
                                      <p:cBhvr>
                                        <p:cTn id="12" dur="500"/>
                                        <p:tgtEl>
                                          <p:spTgt spid="12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126">
                                            <p:txEl>
                                              <p:pRg st="6" end="6"/>
                                            </p:txEl>
                                          </p:spTgt>
                                        </p:tgtEl>
                                        <p:attrNameLst>
                                          <p:attrName>style.visibility</p:attrName>
                                        </p:attrNameLst>
                                      </p:cBhvr>
                                      <p:to>
                                        <p:strVal val="visible"/>
                                      </p:to>
                                    </p:set>
                                    <p:anim calcmode="lin" valueType="num">
                                      <p:cBhvr>
                                        <p:cTn id="17" dur="500" fill="hold"/>
                                        <p:tgtEl>
                                          <p:spTgt spid="126">
                                            <p:txEl>
                                              <p:pRg st="6" end="6"/>
                                            </p:txEl>
                                          </p:spTgt>
                                        </p:tgtEl>
                                        <p:attrNameLst>
                                          <p:attrName>ppt_w</p:attrName>
                                        </p:attrNameLst>
                                      </p:cBhvr>
                                      <p:tavLst>
                                        <p:tav tm="0">
                                          <p:val>
                                            <p:fltVal val="0"/>
                                          </p:val>
                                        </p:tav>
                                        <p:tav tm="100000">
                                          <p:val>
                                            <p:strVal val="#ppt_w"/>
                                          </p:val>
                                        </p:tav>
                                      </p:tavLst>
                                    </p:anim>
                                    <p:anim calcmode="lin" valueType="num">
                                      <p:cBhvr>
                                        <p:cTn id="18" dur="500" fill="hold"/>
                                        <p:tgtEl>
                                          <p:spTgt spid="126">
                                            <p:txEl>
                                              <p:pRg st="6" end="6"/>
                                            </p:txEl>
                                          </p:spTgt>
                                        </p:tgtEl>
                                        <p:attrNameLst>
                                          <p:attrName>ppt_h</p:attrName>
                                        </p:attrNameLst>
                                      </p:cBhvr>
                                      <p:tavLst>
                                        <p:tav tm="0">
                                          <p:val>
                                            <p:fltVal val="0"/>
                                          </p:val>
                                        </p:tav>
                                        <p:tav tm="100000">
                                          <p:val>
                                            <p:strVal val="#ppt_h"/>
                                          </p:val>
                                        </p:tav>
                                      </p:tavLst>
                                    </p:anim>
                                    <p:anim calcmode="lin" valueType="num">
                                      <p:cBhvr>
                                        <p:cTn id="19" dur="500" fill="hold"/>
                                        <p:tgtEl>
                                          <p:spTgt spid="126">
                                            <p:txEl>
                                              <p:pRg st="6" end="6"/>
                                            </p:txEl>
                                          </p:spTgt>
                                        </p:tgtEl>
                                        <p:attrNameLst>
                                          <p:attrName>style.rotation</p:attrName>
                                        </p:attrNameLst>
                                      </p:cBhvr>
                                      <p:tavLst>
                                        <p:tav tm="0">
                                          <p:val>
                                            <p:fltVal val="360"/>
                                          </p:val>
                                        </p:tav>
                                        <p:tav tm="100000">
                                          <p:val>
                                            <p:fltVal val="0"/>
                                          </p:val>
                                        </p:tav>
                                      </p:tavLst>
                                    </p:anim>
                                    <p:animEffect transition="in" filter="fade">
                                      <p:cBhvr>
                                        <p:cTn id="20" dur="500"/>
                                        <p:tgtEl>
                                          <p:spTgt spid="1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Bibliografia minima…"/>
          <p:cNvSpPr txBox="1"/>
          <p:nvPr/>
        </p:nvSpPr>
        <p:spPr>
          <a:xfrm>
            <a:off x="567266" y="637198"/>
            <a:ext cx="8009467" cy="386910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noAutofit/>
          </a:bodyPr>
          <a:lstStyle/>
          <a:p>
            <a:pPr algn="just"/>
            <a:r>
              <a:rPr lang="it-IT" sz="2400" b="1" kern="100" dirty="0">
                <a:solidFill>
                  <a:srgbClr val="00B0F0"/>
                </a:solidFill>
                <a:latin typeface="Calibri" panose="020F0502020204030204" pitchFamily="34" charset="0"/>
                <a:ea typeface="NOTEWORTHY LIGHT" panose="02000400000000000000" pitchFamily="2" charset="77"/>
                <a:cs typeface="Calibri" panose="020F0502020204030204" pitchFamily="34" charset="0"/>
              </a:rPr>
              <a:t>Nel bosco della Scrittura</a:t>
            </a:r>
          </a:p>
          <a:p>
            <a:pPr algn="just"/>
            <a:endParaRPr lang="it-IT" sz="1800" b="1" kern="100" dirty="0">
              <a:solidFill>
                <a:srgbClr val="00B0F0"/>
              </a:solidFill>
              <a:latin typeface="Calibri" panose="020F0502020204030204" pitchFamily="34" charset="0"/>
              <a:ea typeface="NOTEWORTHY LIGHT" panose="02000400000000000000" pitchFamily="2" charset="77"/>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Sottotitolo: </a:t>
            </a:r>
            <a:r>
              <a:rPr lang="it-IT" sz="2000" i="1" dirty="0">
                <a:solidFill>
                  <a:srgbClr val="000000"/>
                </a:solidFill>
                <a:latin typeface="Calibri" panose="020F0502020204030204" pitchFamily="34" charset="0"/>
                <a:cs typeface="Calibri" panose="020F0502020204030204" pitchFamily="34" charset="0"/>
              </a:rPr>
              <a:t>Una passeggiata tra i testi della Scrittura</a:t>
            </a:r>
            <a:r>
              <a:rPr lang="it-IT" sz="2000" dirty="0">
                <a:solidFill>
                  <a:srgbClr val="000000"/>
                </a:solidFill>
                <a:latin typeface="Calibri" panose="020F0502020204030204" pitchFamily="34" charset="0"/>
                <a:cs typeface="Calibri" panose="020F0502020204030204" pitchFamily="34" charset="0"/>
              </a:rPr>
              <a:t>.</a:t>
            </a:r>
          </a:p>
          <a:p>
            <a:pPr algn="just"/>
            <a:endParaRPr lang="it-IT" sz="1000" dirty="0">
              <a:solidFill>
                <a:srgbClr val="000000"/>
              </a:solidFill>
              <a:latin typeface="Calibri" panose="020F0502020204030204" pitchFamily="34" charset="0"/>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U. Eco, </a:t>
            </a:r>
            <a:r>
              <a:rPr lang="it-IT" sz="2000" i="1" dirty="0">
                <a:solidFill>
                  <a:srgbClr val="000000"/>
                </a:solidFill>
                <a:latin typeface="Calibri" panose="020F0502020204030204" pitchFamily="34" charset="0"/>
                <a:cs typeface="Calibri" panose="020F0502020204030204" pitchFamily="34" charset="0"/>
              </a:rPr>
              <a:t>Sei passeggiate nei boschi narrativi</a:t>
            </a:r>
            <a:r>
              <a:rPr lang="it-IT" sz="2000" dirty="0">
                <a:solidFill>
                  <a:srgbClr val="000000"/>
                </a:solidFill>
                <a:latin typeface="Calibri" panose="020F0502020204030204" pitchFamily="34" charset="0"/>
                <a:cs typeface="Calibri" panose="020F0502020204030204" pitchFamily="34" charset="0"/>
              </a:rPr>
              <a:t> (1994).</a:t>
            </a:r>
          </a:p>
          <a:p>
            <a:pPr algn="just"/>
            <a:endParaRPr lang="it-IT" sz="1000" dirty="0">
              <a:solidFill>
                <a:srgbClr val="000000"/>
              </a:solidFill>
              <a:latin typeface="Calibri" panose="020F0502020204030204" pitchFamily="34" charset="0"/>
              <a:cs typeface="Calibri" panose="020F0502020204030204" pitchFamily="34" charset="0"/>
            </a:endParaRPr>
          </a:p>
          <a:p>
            <a:pPr marL="360000" algn="just"/>
            <a:r>
              <a:rPr lang="it-IT" sz="2000" dirty="0">
                <a:solidFill>
                  <a:srgbClr val="000000"/>
                </a:solidFill>
                <a:latin typeface="Calibri" panose="020F0502020204030204" pitchFamily="34" charset="0"/>
                <a:cs typeface="Calibri" panose="020F0502020204030204" pitchFamily="34" charset="0"/>
              </a:rPr>
              <a:t>Un bosco è, per usare una metafora di Borges [...], un giardino dai sentieri che si biforcano. Anche quando in un bosco non ci sono sentieri tracciati, ciascuno può tracciare il proprio percorso decidendo di procedere a destra o a sinistra di un certo albero e così via, facendo una scelta a ogni albero che si incontra. In un testo narrativo il lettore è costretto a ogni momento a compiere una scelta [...].</a:t>
            </a:r>
          </a:p>
          <a:p>
            <a:pPr algn="just"/>
            <a:endParaRPr lang="it-IT" sz="1000" dirty="0">
              <a:solidFill>
                <a:srgbClr val="000000"/>
              </a:solidFill>
              <a:latin typeface="Calibri" panose="020F0502020204030204" pitchFamily="34" charset="0"/>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Tre quadri per parlare di speranza personale e comunitaria.</a:t>
            </a:r>
          </a:p>
        </p:txBody>
      </p:sp>
    </p:spTree>
    <p:extLst>
      <p:ext uri="{BB962C8B-B14F-4D97-AF65-F5344CB8AC3E}">
        <p14:creationId xmlns:p14="http://schemas.microsoft.com/office/powerpoint/2010/main" val="208116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126">
                                            <p:txEl>
                                              <p:pRg st="4" end="4"/>
                                            </p:txEl>
                                          </p:spTgt>
                                        </p:tgtEl>
                                        <p:attrNameLst>
                                          <p:attrName>style.visibility</p:attrName>
                                        </p:attrNameLst>
                                      </p:cBhvr>
                                      <p:to>
                                        <p:strVal val="visible"/>
                                      </p:to>
                                    </p:set>
                                    <p:anim calcmode="lin" valueType="num">
                                      <p:cBhvr additive="base">
                                        <p:cTn id="7" dur="500"/>
                                        <p:tgtEl>
                                          <p:spTgt spid="126">
                                            <p:txEl>
                                              <p:pRg st="4" end="4"/>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126">
                                            <p:txEl>
                                              <p:pRg st="4" end="4"/>
                                            </p:txEl>
                                          </p:spTgt>
                                        </p:tgtEl>
                                      </p:cBhvr>
                                    </p:animEffect>
                                  </p:childTnLst>
                                </p:cTn>
                              </p:par>
                              <p:par>
                                <p:cTn id="9" presetID="12" presetClass="entr" presetSubtype="2" fill="hold" nodeType="withEffect">
                                  <p:stCondLst>
                                    <p:cond delay="0"/>
                                  </p:stCondLst>
                                  <p:childTnLst>
                                    <p:set>
                                      <p:cBhvr>
                                        <p:cTn id="10" dur="1" fill="hold">
                                          <p:stCondLst>
                                            <p:cond delay="0"/>
                                          </p:stCondLst>
                                        </p:cTn>
                                        <p:tgtEl>
                                          <p:spTgt spid="126">
                                            <p:txEl>
                                              <p:pRg st="6" end="6"/>
                                            </p:txEl>
                                          </p:spTgt>
                                        </p:tgtEl>
                                        <p:attrNameLst>
                                          <p:attrName>style.visibility</p:attrName>
                                        </p:attrNameLst>
                                      </p:cBhvr>
                                      <p:to>
                                        <p:strVal val="visible"/>
                                      </p:to>
                                    </p:set>
                                    <p:anim calcmode="lin" valueType="num">
                                      <p:cBhvr additive="base">
                                        <p:cTn id="11" dur="500"/>
                                        <p:tgtEl>
                                          <p:spTgt spid="126">
                                            <p:txEl>
                                              <p:pRg st="6" end="6"/>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2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6">
                                            <p:txEl>
                                              <p:pRg st="8" end="8"/>
                                            </p:txEl>
                                          </p:spTgt>
                                        </p:tgtEl>
                                        <p:attrNameLst>
                                          <p:attrName>style.visibility</p:attrName>
                                        </p:attrNameLst>
                                      </p:cBhvr>
                                      <p:to>
                                        <p:strVal val="visible"/>
                                      </p:to>
                                    </p:set>
                                    <p:animEffect transition="in" filter="wipe(down)">
                                      <p:cBhvr>
                                        <p:cTn id="17" dur="500"/>
                                        <p:tgtEl>
                                          <p:spTgt spid="12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Bibliografia minima…"/>
          <p:cNvSpPr txBox="1"/>
          <p:nvPr/>
        </p:nvSpPr>
        <p:spPr>
          <a:xfrm>
            <a:off x="567266" y="691906"/>
            <a:ext cx="8009467" cy="375968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noAutofit/>
          </a:bodyPr>
          <a:lstStyle/>
          <a:p>
            <a:pPr algn="just"/>
            <a:r>
              <a:rPr lang="it-IT" sz="2400" b="1" kern="100" dirty="0">
                <a:solidFill>
                  <a:srgbClr val="00B0F0"/>
                </a:solidFill>
                <a:latin typeface="Calibri" panose="020F0502020204030204" pitchFamily="34" charset="0"/>
                <a:ea typeface="NOTEWORTHY LIGHT" panose="02000400000000000000" pitchFamily="2" charset="77"/>
                <a:cs typeface="Calibri" panose="020F0502020204030204" pitchFamily="34" charset="0"/>
              </a:rPr>
              <a:t>1 quadro: la speranza di Abramo </a:t>
            </a:r>
          </a:p>
          <a:p>
            <a:pPr algn="just"/>
            <a:endParaRPr lang="it-IT" sz="1800" dirty="0">
              <a:solidFill>
                <a:srgbClr val="000000"/>
              </a:solidFill>
              <a:latin typeface="Calibri" panose="020F0502020204030204" pitchFamily="34" charset="0"/>
              <a:cs typeface="Calibri" panose="020F0502020204030204" pitchFamily="34" charset="0"/>
            </a:endParaRPr>
          </a:p>
          <a:p>
            <a:pPr algn="just"/>
            <a:r>
              <a:rPr lang="it-IT" sz="2000" dirty="0" err="1">
                <a:solidFill>
                  <a:srgbClr val="000000"/>
                </a:solidFill>
                <a:latin typeface="Calibri" panose="020F0502020204030204" pitchFamily="34" charset="0"/>
                <a:cs typeface="Calibri" panose="020F0502020204030204" pitchFamily="34" charset="0"/>
              </a:rPr>
              <a:t>Gen</a:t>
            </a:r>
            <a:r>
              <a:rPr lang="it-IT" sz="2000" dirty="0">
                <a:solidFill>
                  <a:srgbClr val="000000"/>
                </a:solidFill>
                <a:latin typeface="Calibri" panose="020F0502020204030204" pitchFamily="34" charset="0"/>
                <a:cs typeface="Calibri" panose="020F0502020204030204" pitchFamily="34" charset="0"/>
              </a:rPr>
              <a:t> 15 – «Non temere, Abram. Io sono il tuo scudo; la tua ricompensa sarà molto grande» – è riflessione del redattore su una vicenda quale fu rivissuta da Israele in tempi molto lontani dall’esistenza di Abramo stesso.</a:t>
            </a:r>
          </a:p>
          <a:p>
            <a:pPr algn="just"/>
            <a:r>
              <a:rPr lang="it-IT" sz="1000" dirty="0">
                <a:solidFill>
                  <a:srgbClr val="000000"/>
                </a:solidFill>
                <a:latin typeface="Calibri" panose="020F0502020204030204" pitchFamily="34" charset="0"/>
                <a:cs typeface="Calibri" panose="020F0502020204030204" pitchFamily="34" charset="0"/>
              </a:rPr>
              <a:t> </a:t>
            </a:r>
          </a:p>
          <a:p>
            <a:pPr algn="just"/>
            <a:r>
              <a:rPr lang="it-IT" sz="2000" dirty="0">
                <a:solidFill>
                  <a:srgbClr val="000000"/>
                </a:solidFill>
                <a:latin typeface="Calibri" panose="020F0502020204030204" pitchFamily="34" charset="0"/>
                <a:cs typeface="Calibri" panose="020F0502020204030204" pitchFamily="34" charset="0"/>
              </a:rPr>
              <a:t>Nella tradizione biblica, </a:t>
            </a:r>
            <a:r>
              <a:rPr lang="it-IT" sz="2000" i="1" dirty="0">
                <a:solidFill>
                  <a:srgbClr val="000000"/>
                </a:solidFill>
                <a:latin typeface="Calibri" panose="020F0502020204030204" pitchFamily="34" charset="0"/>
                <a:cs typeface="Calibri" panose="020F0502020204030204" pitchFamily="34" charset="0"/>
              </a:rPr>
              <a:t>credere</a:t>
            </a:r>
            <a:r>
              <a:rPr lang="it-IT" sz="2000" dirty="0">
                <a:solidFill>
                  <a:srgbClr val="000000"/>
                </a:solidFill>
                <a:latin typeface="Calibri" panose="020F0502020204030204" pitchFamily="34" charset="0"/>
                <a:cs typeface="Calibri" panose="020F0502020204030204" pitchFamily="34" charset="0"/>
              </a:rPr>
              <a:t> = «stare appoggiato». </a:t>
            </a:r>
          </a:p>
          <a:p>
            <a:pPr algn="just"/>
            <a:endParaRPr lang="it-IT" sz="1000" dirty="0">
              <a:solidFill>
                <a:srgbClr val="000000"/>
              </a:solidFill>
              <a:latin typeface="Calibri" panose="020F0502020204030204" pitchFamily="34" charset="0"/>
              <a:cs typeface="Calibri" panose="020F0502020204030204" pitchFamily="34" charset="0"/>
            </a:endParaRPr>
          </a:p>
          <a:p>
            <a:pPr algn="just"/>
            <a:r>
              <a:rPr lang="it-IT" sz="2000" dirty="0" err="1">
                <a:solidFill>
                  <a:srgbClr val="000000"/>
                </a:solidFill>
                <a:latin typeface="Calibri" panose="020F0502020204030204" pitchFamily="34" charset="0"/>
                <a:cs typeface="Calibri" panose="020F0502020204030204" pitchFamily="34" charset="0"/>
              </a:rPr>
              <a:t>Gen</a:t>
            </a:r>
            <a:r>
              <a:rPr lang="it-IT" sz="2000" dirty="0">
                <a:solidFill>
                  <a:srgbClr val="000000"/>
                </a:solidFill>
                <a:latin typeface="Calibri" panose="020F0502020204030204" pitchFamily="34" charset="0"/>
                <a:cs typeface="Calibri" panose="020F0502020204030204" pitchFamily="34" charset="0"/>
              </a:rPr>
              <a:t> 12,7: «Alla tua discendenza io darò questa terra». Promessa contraddittoria, in un contesto di deserto di vita. </a:t>
            </a:r>
          </a:p>
          <a:p>
            <a:pPr algn="just"/>
            <a:endParaRPr lang="it-IT" sz="1000" dirty="0">
              <a:solidFill>
                <a:srgbClr val="000000"/>
              </a:solidFill>
              <a:latin typeface="Calibri" panose="020F0502020204030204" pitchFamily="34" charset="0"/>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La promessa di Dio si pone in termini alternativi alla storia. </a:t>
            </a:r>
          </a:p>
          <a:p>
            <a:pPr algn="just"/>
            <a:endParaRPr lang="it-IT" sz="1000" dirty="0">
              <a:solidFill>
                <a:srgbClr val="000000"/>
              </a:solidFill>
              <a:latin typeface="Calibri" panose="020F0502020204030204" pitchFamily="34" charset="0"/>
              <a:cs typeface="Calibri" panose="020F0502020204030204" pitchFamily="34" charset="0"/>
            </a:endParaRPr>
          </a:p>
          <a:p>
            <a:pPr algn="just"/>
            <a:r>
              <a:rPr lang="it-IT" sz="2000" dirty="0" err="1">
                <a:solidFill>
                  <a:srgbClr val="000000"/>
                </a:solidFill>
                <a:latin typeface="Calibri" panose="020F0502020204030204" pitchFamily="34" charset="0"/>
                <a:cs typeface="Calibri" panose="020F0502020204030204" pitchFamily="34" charset="0"/>
              </a:rPr>
              <a:t>Rm</a:t>
            </a:r>
            <a:r>
              <a:rPr lang="it-IT" sz="2000" dirty="0">
                <a:solidFill>
                  <a:srgbClr val="000000"/>
                </a:solidFill>
                <a:latin typeface="Calibri" panose="020F0502020204030204" pitchFamily="34" charset="0"/>
                <a:cs typeface="Calibri" panose="020F0502020204030204" pitchFamily="34" charset="0"/>
              </a:rPr>
              <a:t> 4,18: «Egli credette, saldo nella speranza contro ogni speranza».</a:t>
            </a:r>
          </a:p>
        </p:txBody>
      </p:sp>
    </p:spTree>
    <p:extLst>
      <p:ext uri="{BB962C8B-B14F-4D97-AF65-F5344CB8AC3E}">
        <p14:creationId xmlns:p14="http://schemas.microsoft.com/office/powerpoint/2010/main" val="1087126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6">
                                            <p:txEl>
                                              <p:pRg st="4" end="4"/>
                                            </p:txEl>
                                          </p:spTgt>
                                        </p:tgtEl>
                                        <p:attrNameLst>
                                          <p:attrName>style.visibility</p:attrName>
                                        </p:attrNameLst>
                                      </p:cBhvr>
                                      <p:to>
                                        <p:strVal val="visible"/>
                                      </p:to>
                                    </p:set>
                                    <p:animEffect transition="in" filter="blinds(horizontal)">
                                      <p:cBhvr>
                                        <p:cTn id="7" dur="500"/>
                                        <p:tgtEl>
                                          <p:spTgt spid="12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26">
                                            <p:txEl>
                                              <p:pRg st="6" end="6"/>
                                            </p:txEl>
                                          </p:spTgt>
                                        </p:tgtEl>
                                        <p:attrNameLst>
                                          <p:attrName>style.visibility</p:attrName>
                                        </p:attrNameLst>
                                      </p:cBhvr>
                                      <p:to>
                                        <p:strVal val="visible"/>
                                      </p:to>
                                    </p:set>
                                    <p:anim calcmode="lin" valueType="num">
                                      <p:cBhvr additive="base">
                                        <p:cTn id="12" dur="500"/>
                                        <p:tgtEl>
                                          <p:spTgt spid="126">
                                            <p:txEl>
                                              <p:pRg st="6" end="6"/>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26">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126">
                                            <p:txEl>
                                              <p:pRg st="8" end="8"/>
                                            </p:txEl>
                                          </p:spTgt>
                                        </p:tgtEl>
                                        <p:attrNameLst>
                                          <p:attrName>style.visibility</p:attrName>
                                        </p:attrNameLst>
                                      </p:cBhvr>
                                      <p:to>
                                        <p:strVal val="visible"/>
                                      </p:to>
                                    </p:set>
                                    <p:anim calcmode="lin" valueType="num">
                                      <p:cBhvr>
                                        <p:cTn id="18" dur="1000" fill="hold"/>
                                        <p:tgtEl>
                                          <p:spTgt spid="126">
                                            <p:txEl>
                                              <p:pRg st="8" end="8"/>
                                            </p:txEl>
                                          </p:spTgt>
                                        </p:tgtEl>
                                        <p:attrNameLst>
                                          <p:attrName>ppt_w</p:attrName>
                                        </p:attrNameLst>
                                      </p:cBhvr>
                                      <p:tavLst>
                                        <p:tav tm="0">
                                          <p:val>
                                            <p:strVal val="#ppt_w*0.70"/>
                                          </p:val>
                                        </p:tav>
                                        <p:tav tm="100000">
                                          <p:val>
                                            <p:strVal val="#ppt_w"/>
                                          </p:val>
                                        </p:tav>
                                      </p:tavLst>
                                    </p:anim>
                                    <p:anim calcmode="lin" valueType="num">
                                      <p:cBhvr>
                                        <p:cTn id="19" dur="1000" fill="hold"/>
                                        <p:tgtEl>
                                          <p:spTgt spid="126">
                                            <p:txEl>
                                              <p:pRg st="8" end="8"/>
                                            </p:txEl>
                                          </p:spTgt>
                                        </p:tgtEl>
                                        <p:attrNameLst>
                                          <p:attrName>ppt_h</p:attrName>
                                        </p:attrNameLst>
                                      </p:cBhvr>
                                      <p:tavLst>
                                        <p:tav tm="0">
                                          <p:val>
                                            <p:strVal val="#ppt_h"/>
                                          </p:val>
                                        </p:tav>
                                        <p:tav tm="100000">
                                          <p:val>
                                            <p:strVal val="#ppt_h"/>
                                          </p:val>
                                        </p:tav>
                                      </p:tavLst>
                                    </p:anim>
                                    <p:animEffect transition="in" filter="fade">
                                      <p:cBhvr>
                                        <p:cTn id="20" dur="1000"/>
                                        <p:tgtEl>
                                          <p:spTgt spid="126">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26">
                                            <p:txEl>
                                              <p:pRg st="10" end="10"/>
                                            </p:txEl>
                                          </p:spTgt>
                                        </p:tgtEl>
                                        <p:attrNameLst>
                                          <p:attrName>style.visibility</p:attrName>
                                        </p:attrNameLst>
                                      </p:cBhvr>
                                      <p:to>
                                        <p:strVal val="visible"/>
                                      </p:to>
                                    </p:set>
                                    <p:anim calcmode="lin" valueType="num">
                                      <p:cBhvr>
                                        <p:cTn id="25" dur="500" fill="hold"/>
                                        <p:tgtEl>
                                          <p:spTgt spid="126">
                                            <p:txEl>
                                              <p:pRg st="10" end="10"/>
                                            </p:txEl>
                                          </p:spTgt>
                                        </p:tgtEl>
                                        <p:attrNameLst>
                                          <p:attrName>ppt_w</p:attrName>
                                        </p:attrNameLst>
                                      </p:cBhvr>
                                      <p:tavLst>
                                        <p:tav tm="0">
                                          <p:val>
                                            <p:fltVal val="0"/>
                                          </p:val>
                                        </p:tav>
                                        <p:tav tm="100000">
                                          <p:val>
                                            <p:strVal val="#ppt_w"/>
                                          </p:val>
                                        </p:tav>
                                      </p:tavLst>
                                    </p:anim>
                                    <p:anim calcmode="lin" valueType="num">
                                      <p:cBhvr>
                                        <p:cTn id="26" dur="500" fill="hold"/>
                                        <p:tgtEl>
                                          <p:spTgt spid="126">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Bibliografia minima…"/>
          <p:cNvSpPr txBox="1"/>
          <p:nvPr/>
        </p:nvSpPr>
        <p:spPr>
          <a:xfrm>
            <a:off x="567266" y="881490"/>
            <a:ext cx="8009467" cy="338052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noAutofit/>
          </a:bodyPr>
          <a:lstStyle/>
          <a:p>
            <a:pPr algn="just"/>
            <a:r>
              <a:rPr lang="it-IT" sz="2000" dirty="0">
                <a:solidFill>
                  <a:srgbClr val="000000"/>
                </a:solidFill>
                <a:latin typeface="Calibri" panose="020F0502020204030204" pitchFamily="34" charset="0"/>
                <a:cs typeface="Calibri" panose="020F0502020204030204" pitchFamily="34" charset="0"/>
              </a:rPr>
              <a:t>La speranza di Abramo non va confusa con ottimismo; l’ottimismo guarda al positivo delle cose, la speranza al positivo della vita. L’ottimismo aiuta a vivere il presente facendo notare che in esso c’è una parte positiva, la speranza aiuta a vivere il presente facendo notare che c’è il futuro. </a:t>
            </a:r>
          </a:p>
          <a:p>
            <a:pPr algn="just"/>
            <a:r>
              <a:rPr lang="it-IT" sz="1000" dirty="0">
                <a:solidFill>
                  <a:srgbClr val="000000"/>
                </a:solidFill>
                <a:latin typeface="Calibri" panose="020F0502020204030204" pitchFamily="34" charset="0"/>
                <a:cs typeface="Calibri" panose="020F0502020204030204" pitchFamily="34" charset="0"/>
              </a:rPr>
              <a:t> </a:t>
            </a:r>
          </a:p>
          <a:p>
            <a:pPr algn="just"/>
            <a:r>
              <a:rPr lang="it-IT" sz="2000" dirty="0">
                <a:solidFill>
                  <a:srgbClr val="000000"/>
                </a:solidFill>
                <a:latin typeface="Calibri" panose="020F0502020204030204" pitchFamily="34" charset="0"/>
                <a:cs typeface="Calibri" panose="020F0502020204030204" pitchFamily="34" charset="0"/>
              </a:rPr>
              <a:t>Speranza </a:t>
            </a:r>
            <a:r>
              <a:rPr lang="it-IT" sz="2000" i="1" dirty="0">
                <a:solidFill>
                  <a:srgbClr val="000000"/>
                </a:solidFill>
                <a:latin typeface="Calibri" panose="020F0502020204030204" pitchFamily="34" charset="0"/>
                <a:cs typeface="Calibri" panose="020F0502020204030204" pitchFamily="34" charset="0"/>
              </a:rPr>
              <a:t>nonostante</a:t>
            </a:r>
            <a:r>
              <a:rPr lang="it-IT" sz="2000" dirty="0">
                <a:solidFill>
                  <a:srgbClr val="000000"/>
                </a:solidFill>
                <a:latin typeface="Calibri" panose="020F0502020204030204" pitchFamily="34" charset="0"/>
                <a:cs typeface="Calibri" panose="020F0502020204030204" pitchFamily="34" charset="0"/>
              </a:rPr>
              <a:t>. Abramo non si è affidato alla promessa di Dio in termini contemplativi: ha agito, ha camminato </a:t>
            </a:r>
            <a:r>
              <a:rPr lang="it-IT" sz="2000" i="1" dirty="0">
                <a:solidFill>
                  <a:srgbClr val="000000"/>
                </a:solidFill>
                <a:latin typeface="Calibri" panose="020F0502020204030204" pitchFamily="34" charset="0"/>
                <a:cs typeface="Calibri" panose="020F0502020204030204" pitchFamily="34" charset="0"/>
              </a:rPr>
              <a:t>verso</a:t>
            </a:r>
            <a:r>
              <a:rPr lang="it-IT" sz="2000" dirty="0">
                <a:solidFill>
                  <a:srgbClr val="000000"/>
                </a:solidFill>
                <a:latin typeface="Calibri" panose="020F0502020204030204" pitchFamily="34" charset="0"/>
                <a:cs typeface="Calibri" panose="020F0502020204030204" pitchFamily="34" charset="0"/>
              </a:rPr>
              <a:t>. È un processo di sradicamento: «Vattene dalla tua terra, dalla tua parentela e dalla casa di tuo padre, verso la terra che io ti indicherò» (</a:t>
            </a:r>
            <a:r>
              <a:rPr lang="it-IT" sz="2000" dirty="0" err="1">
                <a:solidFill>
                  <a:srgbClr val="000000"/>
                </a:solidFill>
                <a:latin typeface="Calibri" panose="020F0502020204030204" pitchFamily="34" charset="0"/>
                <a:cs typeface="Calibri" panose="020F0502020204030204" pitchFamily="34" charset="0"/>
              </a:rPr>
              <a:t>Gen</a:t>
            </a:r>
            <a:r>
              <a:rPr lang="it-IT" sz="2000" dirty="0">
                <a:solidFill>
                  <a:srgbClr val="000000"/>
                </a:solidFill>
                <a:latin typeface="Calibri" panose="020F0502020204030204" pitchFamily="34" charset="0"/>
                <a:cs typeface="Calibri" panose="020F0502020204030204" pitchFamily="34" charset="0"/>
              </a:rPr>
              <a:t> 12,1) per un nuovo radicamento. </a:t>
            </a:r>
          </a:p>
          <a:p>
            <a:pPr algn="just"/>
            <a:endParaRPr lang="it-IT" sz="1000" dirty="0">
              <a:solidFill>
                <a:srgbClr val="000000"/>
              </a:solidFill>
              <a:latin typeface="Calibri" panose="020F0502020204030204" pitchFamily="34" charset="0"/>
              <a:cs typeface="Calibri" panose="020F0502020204030204" pitchFamily="34" charset="0"/>
            </a:endParaRPr>
          </a:p>
          <a:p>
            <a:r>
              <a:rPr lang="it-IT" sz="2000" dirty="0">
                <a:solidFill>
                  <a:srgbClr val="FF0000"/>
                </a:solidFill>
                <a:latin typeface="Calibri" panose="020F0502020204030204" pitchFamily="34" charset="0"/>
                <a:cs typeface="Calibri" panose="020F0502020204030204" pitchFamily="34" charset="0"/>
              </a:rPr>
              <a:t>Quali sono le situazioni da cui vorremmo sradicarci?</a:t>
            </a:r>
          </a:p>
        </p:txBody>
      </p:sp>
    </p:spTree>
    <p:extLst>
      <p:ext uri="{BB962C8B-B14F-4D97-AF65-F5344CB8AC3E}">
        <p14:creationId xmlns:p14="http://schemas.microsoft.com/office/powerpoint/2010/main" val="692598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6">
                                            <p:txEl>
                                              <p:pRg st="2" end="2"/>
                                            </p:txEl>
                                          </p:spTgt>
                                        </p:tgtEl>
                                        <p:attrNameLst>
                                          <p:attrName>style.visibility</p:attrName>
                                        </p:attrNameLst>
                                      </p:cBhvr>
                                      <p:to>
                                        <p:strVal val="visible"/>
                                      </p:to>
                                    </p:set>
                                    <p:animEffect transition="in" filter="fade">
                                      <p:cBhvr>
                                        <p:cTn id="7" dur="2000"/>
                                        <p:tgtEl>
                                          <p:spTgt spid="126">
                                            <p:txEl>
                                              <p:pRg st="2" end="2"/>
                                            </p:txEl>
                                          </p:spTgt>
                                        </p:tgtEl>
                                      </p:cBhvr>
                                    </p:animEffect>
                                    <p:anim calcmode="lin" valueType="num">
                                      <p:cBhvr>
                                        <p:cTn id="8" dur="2000" fill="hold"/>
                                        <p:tgtEl>
                                          <p:spTgt spid="126">
                                            <p:txEl>
                                              <p:pRg st="2" end="2"/>
                                            </p:txEl>
                                          </p:spTgt>
                                        </p:tgtEl>
                                        <p:attrNameLst>
                                          <p:attrName>ppt_w</p:attrName>
                                        </p:attrNameLst>
                                      </p:cBhvr>
                                      <p:tavLst>
                                        <p:tav tm="0" fmla="#ppt_w*sin(2.5*pi*$)">
                                          <p:val>
                                            <p:fltVal val="0"/>
                                          </p:val>
                                        </p:tav>
                                        <p:tav tm="100000">
                                          <p:val>
                                            <p:fltVal val="1"/>
                                          </p:val>
                                        </p:tav>
                                      </p:tavLst>
                                    </p:anim>
                                    <p:anim calcmode="lin" valueType="num">
                                      <p:cBhvr>
                                        <p:cTn id="9" dur="2000" fill="hold"/>
                                        <p:tgtEl>
                                          <p:spTgt spid="12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126">
                                            <p:txEl>
                                              <p:pRg st="4" end="4"/>
                                            </p:txEl>
                                          </p:spTgt>
                                        </p:tgtEl>
                                        <p:attrNameLst>
                                          <p:attrName>style.visibility</p:attrName>
                                        </p:attrNameLst>
                                      </p:cBhvr>
                                      <p:to>
                                        <p:strVal val="visible"/>
                                      </p:to>
                                    </p:set>
                                    <p:anim calcmode="lin" valueType="num">
                                      <p:cBhvr>
                                        <p:cTn id="14" dur="1000" fill="hold"/>
                                        <p:tgtEl>
                                          <p:spTgt spid="126">
                                            <p:txEl>
                                              <p:pRg st="4" end="4"/>
                                            </p:txEl>
                                          </p:spTgt>
                                        </p:tgtEl>
                                        <p:attrNameLst>
                                          <p:attrName>ppt_w</p:attrName>
                                        </p:attrNameLst>
                                      </p:cBhvr>
                                      <p:tavLst>
                                        <p:tav tm="0">
                                          <p:val>
                                            <p:fltVal val="0"/>
                                          </p:val>
                                        </p:tav>
                                        <p:tav tm="100000">
                                          <p:val>
                                            <p:strVal val="#ppt_w"/>
                                          </p:val>
                                        </p:tav>
                                      </p:tavLst>
                                    </p:anim>
                                    <p:anim calcmode="lin" valueType="num">
                                      <p:cBhvr>
                                        <p:cTn id="15" dur="1000" fill="hold"/>
                                        <p:tgtEl>
                                          <p:spTgt spid="126">
                                            <p:txEl>
                                              <p:pRg st="4" end="4"/>
                                            </p:txEl>
                                          </p:spTgt>
                                        </p:tgtEl>
                                        <p:attrNameLst>
                                          <p:attrName>ppt_h</p:attrName>
                                        </p:attrNameLst>
                                      </p:cBhvr>
                                      <p:tavLst>
                                        <p:tav tm="0">
                                          <p:val>
                                            <p:fltVal val="0"/>
                                          </p:val>
                                        </p:tav>
                                        <p:tav tm="100000">
                                          <p:val>
                                            <p:strVal val="#ppt_h"/>
                                          </p:val>
                                        </p:tav>
                                      </p:tavLst>
                                    </p:anim>
                                    <p:anim calcmode="lin" valueType="num">
                                      <p:cBhvr>
                                        <p:cTn id="16" dur="1000" fill="hold"/>
                                        <p:tgtEl>
                                          <p:spTgt spid="12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2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Bibliografia minima…"/>
          <p:cNvSpPr txBox="1"/>
          <p:nvPr/>
        </p:nvSpPr>
        <p:spPr>
          <a:xfrm>
            <a:off x="567266" y="559044"/>
            <a:ext cx="8009467" cy="402541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noAutofit/>
          </a:bodyPr>
          <a:lstStyle/>
          <a:p>
            <a:pPr algn="just"/>
            <a:r>
              <a:rPr lang="it-IT" sz="2400" b="1" kern="100" dirty="0">
                <a:solidFill>
                  <a:srgbClr val="00B0F0"/>
                </a:solidFill>
                <a:latin typeface="Calibri" panose="020F0502020204030204" pitchFamily="34" charset="0"/>
                <a:ea typeface="NOTEWORTHY LIGHT" panose="02000400000000000000" pitchFamily="2" charset="77"/>
                <a:cs typeface="Calibri" panose="020F0502020204030204" pitchFamily="34" charset="0"/>
              </a:rPr>
              <a:t>2 quadro: la speranza del popolo durante l’esilio</a:t>
            </a:r>
          </a:p>
          <a:p>
            <a:pPr algn="just"/>
            <a:endParaRPr lang="it-IT" sz="1800" dirty="0">
              <a:solidFill>
                <a:srgbClr val="000000"/>
              </a:solidFill>
              <a:latin typeface="Calibri" panose="020F0502020204030204" pitchFamily="34" charset="0"/>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586 a.C., Nabucodonosor conquista Gerusalemme e la rade al suolo. </a:t>
            </a:r>
          </a:p>
          <a:p>
            <a:pPr algn="just"/>
            <a:endParaRPr lang="it-IT" sz="1000" dirty="0">
              <a:solidFill>
                <a:srgbClr val="000000"/>
              </a:solidFill>
              <a:latin typeface="Calibri" panose="020F0502020204030204" pitchFamily="34" charset="0"/>
              <a:cs typeface="Calibri" panose="020F0502020204030204" pitchFamily="34" charset="0"/>
            </a:endParaRPr>
          </a:p>
          <a:p>
            <a:pPr marL="360000" algn="just"/>
            <a:r>
              <a:rPr lang="it-IT" sz="1800" dirty="0">
                <a:solidFill>
                  <a:srgbClr val="000000"/>
                </a:solidFill>
                <a:latin typeface="Calibri" panose="020F0502020204030204" pitchFamily="34" charset="0"/>
                <a:cs typeface="Calibri" panose="020F0502020204030204" pitchFamily="34" charset="0"/>
              </a:rPr>
              <a:t>Sal 137: Lungo i fiumi di Babilonia, // là sedevamo e piangevamo // ricordandoci di Sion. // Ai salici di quella terra // appendemmo le nostre cetre, // perché là ci chiedevano parole di canto // coloro che ci avevano deportato, // allegre canzoni, i nostri oppressori: // «Cantateci canti di Sion!». // Come cantare i canti del Signore // in terra straniera? // Se mi dimentico di te, Gerusalemme, // si dimentichi di me la mia destra; // 	mi si attacchi la lingua al palato // se lascio cadere il tuo ricordo, // se non innalzo Gerusalemme // al di sopra di ogni mia gioia.</a:t>
            </a:r>
          </a:p>
          <a:p>
            <a:pPr algn="just"/>
            <a:endParaRPr lang="it-IT" sz="1000" dirty="0">
              <a:solidFill>
                <a:srgbClr val="000000"/>
              </a:solidFill>
              <a:latin typeface="Calibri" panose="020F0502020204030204" pitchFamily="34" charset="0"/>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Su una sponda cresce la pianta della rassegnazione, sull’altra si fa udire la voce profetica di Geremia ed Ezechiele.</a:t>
            </a:r>
          </a:p>
        </p:txBody>
      </p:sp>
    </p:spTree>
    <p:extLst>
      <p:ext uri="{BB962C8B-B14F-4D97-AF65-F5344CB8AC3E}">
        <p14:creationId xmlns:p14="http://schemas.microsoft.com/office/powerpoint/2010/main" val="2076896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6">
                                            <p:txEl>
                                              <p:pRg st="4" end="4"/>
                                            </p:txEl>
                                          </p:spTgt>
                                        </p:tgtEl>
                                        <p:attrNameLst>
                                          <p:attrName>style.visibility</p:attrName>
                                        </p:attrNameLst>
                                      </p:cBhvr>
                                      <p:to>
                                        <p:strVal val="visible"/>
                                      </p:to>
                                    </p:set>
                                    <p:animEffect transition="in" filter="wipe(down)">
                                      <p:cBhvr>
                                        <p:cTn id="7" dur="580">
                                          <p:stCondLst>
                                            <p:cond delay="0"/>
                                          </p:stCondLst>
                                        </p:cTn>
                                        <p:tgtEl>
                                          <p:spTgt spid="126">
                                            <p:txEl>
                                              <p:pRg st="4" end="4"/>
                                            </p:txEl>
                                          </p:spTgt>
                                        </p:tgtEl>
                                      </p:cBhvr>
                                    </p:animEffect>
                                    <p:anim calcmode="lin" valueType="num">
                                      <p:cBhvr>
                                        <p:cTn id="8" dur="1822" tmFilter="0,0; 0.14,0.36; 0.43,0.73; 0.71,0.91; 1.0,1.0">
                                          <p:stCondLst>
                                            <p:cond delay="0"/>
                                          </p:stCondLst>
                                        </p:cTn>
                                        <p:tgtEl>
                                          <p:spTgt spid="126">
                                            <p:txEl>
                                              <p:pRg st="4" end="4"/>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6">
                                            <p:txEl>
                                              <p:pRg st="4" end="4"/>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6">
                                            <p:txEl>
                                              <p:pRg st="4" end="4"/>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6">
                                            <p:txEl>
                                              <p:pRg st="4" end="4"/>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6">
                                            <p:txEl>
                                              <p:pRg st="4" end="4"/>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26">
                                            <p:txEl>
                                              <p:pRg st="4" end="4"/>
                                            </p:txEl>
                                          </p:spTgt>
                                        </p:tgtEl>
                                      </p:cBhvr>
                                      <p:to x="100000" y="60000"/>
                                    </p:animScale>
                                    <p:animScale>
                                      <p:cBhvr>
                                        <p:cTn id="14" dur="166" decel="50000">
                                          <p:stCondLst>
                                            <p:cond delay="676"/>
                                          </p:stCondLst>
                                        </p:cTn>
                                        <p:tgtEl>
                                          <p:spTgt spid="126">
                                            <p:txEl>
                                              <p:pRg st="4" end="4"/>
                                            </p:txEl>
                                          </p:spTgt>
                                        </p:tgtEl>
                                      </p:cBhvr>
                                      <p:to x="100000" y="100000"/>
                                    </p:animScale>
                                    <p:animScale>
                                      <p:cBhvr>
                                        <p:cTn id="15" dur="26">
                                          <p:stCondLst>
                                            <p:cond delay="1312"/>
                                          </p:stCondLst>
                                        </p:cTn>
                                        <p:tgtEl>
                                          <p:spTgt spid="126">
                                            <p:txEl>
                                              <p:pRg st="4" end="4"/>
                                            </p:txEl>
                                          </p:spTgt>
                                        </p:tgtEl>
                                      </p:cBhvr>
                                      <p:to x="100000" y="80000"/>
                                    </p:animScale>
                                    <p:animScale>
                                      <p:cBhvr>
                                        <p:cTn id="16" dur="166" decel="50000">
                                          <p:stCondLst>
                                            <p:cond delay="1338"/>
                                          </p:stCondLst>
                                        </p:cTn>
                                        <p:tgtEl>
                                          <p:spTgt spid="126">
                                            <p:txEl>
                                              <p:pRg st="4" end="4"/>
                                            </p:txEl>
                                          </p:spTgt>
                                        </p:tgtEl>
                                      </p:cBhvr>
                                      <p:to x="100000" y="100000"/>
                                    </p:animScale>
                                    <p:animScale>
                                      <p:cBhvr>
                                        <p:cTn id="17" dur="26">
                                          <p:stCondLst>
                                            <p:cond delay="1642"/>
                                          </p:stCondLst>
                                        </p:cTn>
                                        <p:tgtEl>
                                          <p:spTgt spid="126">
                                            <p:txEl>
                                              <p:pRg st="4" end="4"/>
                                            </p:txEl>
                                          </p:spTgt>
                                        </p:tgtEl>
                                      </p:cBhvr>
                                      <p:to x="100000" y="90000"/>
                                    </p:animScale>
                                    <p:animScale>
                                      <p:cBhvr>
                                        <p:cTn id="18" dur="166" decel="50000">
                                          <p:stCondLst>
                                            <p:cond delay="1668"/>
                                          </p:stCondLst>
                                        </p:cTn>
                                        <p:tgtEl>
                                          <p:spTgt spid="126">
                                            <p:txEl>
                                              <p:pRg st="4" end="4"/>
                                            </p:txEl>
                                          </p:spTgt>
                                        </p:tgtEl>
                                      </p:cBhvr>
                                      <p:to x="100000" y="100000"/>
                                    </p:animScale>
                                    <p:animScale>
                                      <p:cBhvr>
                                        <p:cTn id="19" dur="26">
                                          <p:stCondLst>
                                            <p:cond delay="1808"/>
                                          </p:stCondLst>
                                        </p:cTn>
                                        <p:tgtEl>
                                          <p:spTgt spid="126">
                                            <p:txEl>
                                              <p:pRg st="4" end="4"/>
                                            </p:txEl>
                                          </p:spTgt>
                                        </p:tgtEl>
                                      </p:cBhvr>
                                      <p:to x="100000" y="95000"/>
                                    </p:animScale>
                                    <p:animScale>
                                      <p:cBhvr>
                                        <p:cTn id="20" dur="166" decel="50000">
                                          <p:stCondLst>
                                            <p:cond delay="1834"/>
                                          </p:stCondLst>
                                        </p:cTn>
                                        <p:tgtEl>
                                          <p:spTgt spid="126">
                                            <p:txEl>
                                              <p:pRg st="4" end="4"/>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26">
                                            <p:txEl>
                                              <p:pRg st="6" end="6"/>
                                            </p:txEl>
                                          </p:spTgt>
                                        </p:tgtEl>
                                        <p:attrNameLst>
                                          <p:attrName>style.visibility</p:attrName>
                                        </p:attrNameLst>
                                      </p:cBhvr>
                                      <p:to>
                                        <p:strVal val="visible"/>
                                      </p:to>
                                    </p:set>
                                    <p:animEffect transition="in" filter="checkerboard(across)">
                                      <p:cBhvr>
                                        <p:cTn id="25" dur="500"/>
                                        <p:tgtEl>
                                          <p:spTgt spid="1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Bibliografia minima…"/>
          <p:cNvSpPr txBox="1"/>
          <p:nvPr/>
        </p:nvSpPr>
        <p:spPr>
          <a:xfrm>
            <a:off x="567266" y="868773"/>
            <a:ext cx="8009467" cy="340595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noAutofit/>
          </a:bodyPr>
          <a:lstStyle/>
          <a:p>
            <a:pPr marL="360000" algn="just"/>
            <a:r>
              <a:rPr lang="it-IT" sz="2000" dirty="0" err="1">
                <a:solidFill>
                  <a:srgbClr val="000000"/>
                </a:solidFill>
                <a:latin typeface="Calibri" panose="020F0502020204030204" pitchFamily="34" charset="0"/>
                <a:cs typeface="Calibri" panose="020F0502020204030204" pitchFamily="34" charset="0"/>
              </a:rPr>
              <a:t>Ger</a:t>
            </a:r>
            <a:r>
              <a:rPr lang="it-IT" sz="2000" dirty="0">
                <a:solidFill>
                  <a:srgbClr val="000000"/>
                </a:solidFill>
                <a:latin typeface="Calibri" panose="020F0502020204030204" pitchFamily="34" charset="0"/>
                <a:cs typeface="Calibri" panose="020F0502020204030204" pitchFamily="34" charset="0"/>
              </a:rPr>
              <a:t> 32,43-44: E compreranno campi in questa terra, di cui voi dite: “È una desolazione, senza uomini e senza bestiame, abbandonata com’è in mano ai Caldei”. Essi si compreranno campi con denaro, stenderanno contratti e li sigilleranno e si chiameranno testimoni nella terra di Beniamino e nei dintorni di Gerusalemme, nelle città di Giuda e nelle città della montagna e nelle città della </a:t>
            </a:r>
            <a:r>
              <a:rPr lang="it-IT" sz="2000" dirty="0" err="1">
                <a:solidFill>
                  <a:srgbClr val="000000"/>
                </a:solidFill>
                <a:latin typeface="Calibri" panose="020F0502020204030204" pitchFamily="34" charset="0"/>
                <a:cs typeface="Calibri" panose="020F0502020204030204" pitchFamily="34" charset="0"/>
              </a:rPr>
              <a:t>Sefela</a:t>
            </a:r>
            <a:r>
              <a:rPr lang="it-IT" sz="2000" dirty="0">
                <a:solidFill>
                  <a:srgbClr val="000000"/>
                </a:solidFill>
                <a:latin typeface="Calibri" panose="020F0502020204030204" pitchFamily="34" charset="0"/>
                <a:cs typeface="Calibri" panose="020F0502020204030204" pitchFamily="34" charset="0"/>
              </a:rPr>
              <a:t> e nelle città del Negheb, perché cambierò la loro sorte. Oracolo del Signore».</a:t>
            </a:r>
          </a:p>
          <a:p>
            <a:pPr marL="360000" algn="just"/>
            <a:endParaRPr lang="it-IT" sz="2000" dirty="0">
              <a:solidFill>
                <a:srgbClr val="000000"/>
              </a:solidFill>
              <a:latin typeface="Calibri" panose="020F0502020204030204" pitchFamily="34" charset="0"/>
              <a:cs typeface="Calibri" panose="020F0502020204030204" pitchFamily="34" charset="0"/>
            </a:endParaRPr>
          </a:p>
          <a:p>
            <a:pPr marL="360000" algn="just"/>
            <a:endParaRPr lang="it-IT" sz="1000" dirty="0">
              <a:solidFill>
                <a:srgbClr val="000000"/>
              </a:solidFill>
              <a:latin typeface="Calibri" panose="020F0502020204030204" pitchFamily="34" charset="0"/>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L’altro profeta dell’esilio è Ezechiele. Ancora una volta è una speranza contraddittoria rispetto alla situazione che il popolo si trova a vivere. </a:t>
            </a:r>
          </a:p>
        </p:txBody>
      </p:sp>
    </p:spTree>
    <p:extLst>
      <p:ext uri="{BB962C8B-B14F-4D97-AF65-F5344CB8AC3E}">
        <p14:creationId xmlns:p14="http://schemas.microsoft.com/office/powerpoint/2010/main" val="2353202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6">
                                            <p:txEl>
                                              <p:pRg st="3" end="3"/>
                                            </p:txEl>
                                          </p:spTgt>
                                        </p:tgtEl>
                                        <p:attrNameLst>
                                          <p:attrName>style.visibility</p:attrName>
                                        </p:attrNameLst>
                                      </p:cBhvr>
                                      <p:to>
                                        <p:strVal val="visible"/>
                                      </p:to>
                                    </p:set>
                                    <p:animEffect transition="in" filter="barn(inVertical)">
                                      <p:cBhvr>
                                        <p:cTn id="7" dur="500"/>
                                        <p:tgtEl>
                                          <p:spTgt spid="1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Bibliografia minima…"/>
          <p:cNvSpPr txBox="1"/>
          <p:nvPr/>
        </p:nvSpPr>
        <p:spPr>
          <a:xfrm>
            <a:off x="567266" y="1274152"/>
            <a:ext cx="8009467" cy="259519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noAutofit/>
          </a:bodyPr>
          <a:lstStyle/>
          <a:p>
            <a:pPr marL="360000" algn="just"/>
            <a:r>
              <a:rPr lang="it-IT" sz="2000" dirty="0" err="1">
                <a:solidFill>
                  <a:srgbClr val="000000"/>
                </a:solidFill>
                <a:latin typeface="Calibri" panose="020F0502020204030204" pitchFamily="34" charset="0"/>
                <a:cs typeface="Calibri" panose="020F0502020204030204" pitchFamily="34" charset="0"/>
              </a:rPr>
              <a:t>Is</a:t>
            </a:r>
            <a:r>
              <a:rPr lang="it-IT" sz="2000" dirty="0">
                <a:solidFill>
                  <a:srgbClr val="000000"/>
                </a:solidFill>
                <a:latin typeface="Calibri" panose="020F0502020204030204" pitchFamily="34" charset="0"/>
                <a:cs typeface="Calibri" panose="020F0502020204030204" pitchFamily="34" charset="0"/>
              </a:rPr>
              <a:t> 43,18-19: «Non ricordate più le cose passate, // non pensate più alle cose antiche! // Ecco, io faccio una cosa nuova: // proprio ora germoglia, non ve ne accorgete? // Aprirò anche nel deserto una strada, // immetterò fiumi nella steppa».</a:t>
            </a:r>
          </a:p>
          <a:p>
            <a:pPr algn="just"/>
            <a:endParaRPr lang="it-IT" sz="1000" dirty="0">
              <a:solidFill>
                <a:srgbClr val="000000"/>
              </a:solidFill>
              <a:latin typeface="Calibri" panose="020F0502020204030204" pitchFamily="34" charset="0"/>
              <a:cs typeface="Calibri" panose="020F0502020204030204" pitchFamily="34" charset="0"/>
            </a:endParaRPr>
          </a:p>
          <a:p>
            <a:pPr algn="just"/>
            <a:r>
              <a:rPr lang="it-IT" sz="2000" dirty="0">
                <a:solidFill>
                  <a:srgbClr val="FF0000"/>
                </a:solidFill>
                <a:latin typeface="Calibri" panose="020F0502020204030204" pitchFamily="34" charset="0"/>
                <a:cs typeface="Calibri" panose="020F0502020204030204" pitchFamily="34" charset="0"/>
              </a:rPr>
              <a:t>Abbiamo mai fatto esperienza di «cose nuove», frutto maturo della speranza? Che nome ha il nostro «deserto» più grande di questo momento? Intravediamo in esso qualche strada, qualche via d’uscita? La stiamo percorrendo?</a:t>
            </a:r>
          </a:p>
        </p:txBody>
      </p:sp>
    </p:spTree>
    <p:extLst>
      <p:ext uri="{BB962C8B-B14F-4D97-AF65-F5344CB8AC3E}">
        <p14:creationId xmlns:p14="http://schemas.microsoft.com/office/powerpoint/2010/main" val="39917380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6">
                                            <p:txEl>
                                              <p:pRg st="2" end="2"/>
                                            </p:txEl>
                                          </p:spTgt>
                                        </p:tgtEl>
                                        <p:attrNameLst>
                                          <p:attrName>style.visibility</p:attrName>
                                        </p:attrNameLst>
                                      </p:cBhvr>
                                      <p:to>
                                        <p:strVal val="visible"/>
                                      </p:to>
                                    </p:set>
                                    <p:animEffect transition="in" filter="wipe(up)">
                                      <p:cBhvr>
                                        <p:cTn id="7" dur="500"/>
                                        <p:tgtEl>
                                          <p:spTgt spid="1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Bibliografia minima…"/>
          <p:cNvSpPr txBox="1"/>
          <p:nvPr/>
        </p:nvSpPr>
        <p:spPr>
          <a:xfrm>
            <a:off x="567266" y="453293"/>
            <a:ext cx="8009467" cy="433753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noAutofit/>
          </a:bodyPr>
          <a:lstStyle/>
          <a:p>
            <a:pPr algn="just"/>
            <a:r>
              <a:rPr lang="it-IT" sz="2400" b="1" kern="100" dirty="0">
                <a:solidFill>
                  <a:srgbClr val="00B0F0"/>
                </a:solidFill>
                <a:latin typeface="Calibri" panose="020F0502020204030204" pitchFamily="34" charset="0"/>
                <a:ea typeface="NOTEWORTHY LIGHT" panose="02000400000000000000" pitchFamily="2" charset="77"/>
                <a:cs typeface="Calibri" panose="020F0502020204030204" pitchFamily="34" charset="0"/>
              </a:rPr>
              <a:t>3 quadro: la speranza cristiana</a:t>
            </a:r>
          </a:p>
          <a:p>
            <a:pPr algn="just"/>
            <a:endParaRPr lang="it-IT" sz="1800" dirty="0">
              <a:solidFill>
                <a:srgbClr val="000000"/>
              </a:solidFill>
              <a:latin typeface="Calibri" panose="020F0502020204030204" pitchFamily="34" charset="0"/>
              <a:cs typeface="Calibri" panose="020F0502020204030204" pitchFamily="34" charset="0"/>
            </a:endParaRPr>
          </a:p>
          <a:p>
            <a:pPr algn="just">
              <a:lnSpc>
                <a:spcPct val="130000"/>
              </a:lnSpc>
            </a:pPr>
            <a:r>
              <a:rPr lang="it-IT" sz="2000" dirty="0">
                <a:solidFill>
                  <a:srgbClr val="000000"/>
                </a:solidFill>
                <a:latin typeface="Calibri" panose="020F0502020204030204" pitchFamily="34" charset="0"/>
                <a:cs typeface="Calibri" panose="020F0502020204030204" pitchFamily="34" charset="0"/>
              </a:rPr>
              <a:t>Consapevolezza che in Cristo si compiono le promesse dell’AT (cf. Mt 12,21</a:t>
            </a:r>
            <a:r>
              <a:rPr lang="el-GR" sz="2000" dirty="0">
                <a:solidFill>
                  <a:srgbClr val="000000"/>
                </a:solidFill>
                <a:latin typeface="Calibri" panose="020F0502020204030204" pitchFamily="34" charset="0"/>
                <a:cs typeface="Calibri" panose="020F0502020204030204" pitchFamily="34" charset="0"/>
              </a:rPr>
              <a:t> </a:t>
            </a:r>
            <a:r>
              <a:rPr lang="it-IT" sz="2000" dirty="0">
                <a:solidFill>
                  <a:srgbClr val="000000"/>
                </a:solidFill>
                <a:latin typeface="Calibri" panose="020F0502020204030204" pitchFamily="34" charset="0"/>
                <a:cs typeface="Calibri" panose="020F0502020204030204" pitchFamily="34" charset="0"/>
              </a:rPr>
              <a:t>e</a:t>
            </a:r>
            <a:r>
              <a:rPr lang="el-GR" sz="2000" dirty="0">
                <a:solidFill>
                  <a:srgbClr val="000000"/>
                </a:solidFill>
                <a:latin typeface="Calibri" panose="020F0502020204030204" pitchFamily="34" charset="0"/>
                <a:cs typeface="Calibri" panose="020F0502020204030204" pitchFamily="34" charset="0"/>
              </a:rPr>
              <a:t> </a:t>
            </a:r>
            <a:r>
              <a:rPr lang="it-IT" sz="2000" dirty="0">
                <a:solidFill>
                  <a:srgbClr val="000000"/>
                </a:solidFill>
                <a:latin typeface="Calibri" panose="020F0502020204030204" pitchFamily="34" charset="0"/>
                <a:cs typeface="Calibri" panose="020F0502020204030204" pitchFamily="34" charset="0"/>
              </a:rPr>
              <a:t>1Pt 1,3) e centralità del Regno di Dio. </a:t>
            </a:r>
          </a:p>
          <a:p>
            <a:pPr algn="just"/>
            <a:endParaRPr lang="it-IT" sz="1000" dirty="0">
              <a:solidFill>
                <a:srgbClr val="000000"/>
              </a:solidFill>
              <a:latin typeface="Calibri" panose="020F0502020204030204" pitchFamily="34" charset="0"/>
              <a:cs typeface="Calibri" panose="020F0502020204030204" pitchFamily="34" charset="0"/>
            </a:endParaRPr>
          </a:p>
          <a:p>
            <a:pPr marL="360000" algn="just"/>
            <a:r>
              <a:rPr lang="it-IT" sz="1400" dirty="0">
                <a:solidFill>
                  <a:srgbClr val="000000"/>
                </a:solidFill>
                <a:latin typeface="Calibri" panose="020F0502020204030204" pitchFamily="34" charset="0"/>
                <a:cs typeface="Calibri" panose="020F0502020204030204" pitchFamily="34" charset="0"/>
              </a:rPr>
              <a:t>Sal 146: Alleluia. Loda il Signore, anima mia: loderò il Signore finché ho vita, canterò inni al mio Dio finché esisto. Non confidate nei potenti, in un uomo che non può salvare. Esala lo spirito e ritorna alla terra: in quel giorno svaniscono tutti i suoi di­segni. Beato chi ha per aiuto il Dio di Giacobbe: la sua speranza è nel Signore suo Dio, // che</a:t>
            </a:r>
            <a:r>
              <a:rPr lang="it-IT" sz="1400" dirty="0">
                <a:solidFill>
                  <a:srgbClr val="FF0000"/>
                </a:solidFill>
                <a:latin typeface="Calibri" panose="020F0502020204030204" pitchFamily="34" charset="0"/>
                <a:cs typeface="Calibri" panose="020F0502020204030204" pitchFamily="34" charset="0"/>
              </a:rPr>
              <a:t> </a:t>
            </a:r>
          </a:p>
          <a:p>
            <a:pPr marL="360000" algn="just"/>
            <a:endParaRPr lang="it-IT" sz="800" dirty="0">
              <a:solidFill>
                <a:srgbClr val="FF0000"/>
              </a:solidFill>
              <a:latin typeface="Calibri" panose="020F0502020204030204" pitchFamily="34" charset="0"/>
              <a:cs typeface="Calibri" panose="020F0502020204030204" pitchFamily="34" charset="0"/>
            </a:endParaRPr>
          </a:p>
          <a:p>
            <a:pPr marL="360000" algn="just"/>
            <a:r>
              <a:rPr lang="it-IT" sz="1800" dirty="0">
                <a:solidFill>
                  <a:srgbClr val="FF0000"/>
                </a:solidFill>
                <a:latin typeface="Calibri" panose="020F0502020204030204" pitchFamily="34" charset="0"/>
                <a:cs typeface="Calibri" panose="020F0502020204030204" pitchFamily="34" charset="0"/>
              </a:rPr>
              <a:t>ha fatto il cielo e la terra, // il mare e quanto contiene, // che rimane fedele per sempre, // rende giustizia agli oppressi, // dà il pane agli affamati. // Il Signore libera i prigionieri, // il Signore ridona la vista ai ciechi, // il Signore rialza chi è caduto, // il Signore ama i giusti, // il Signore protegge i forestieri, // egli sostiene l’orfano e la vedova, // ma sconvolge le vie dei malvagi</a:t>
            </a:r>
            <a:r>
              <a:rPr lang="it-IT" sz="1800" i="1" dirty="0">
                <a:solidFill>
                  <a:srgbClr val="FF0000"/>
                </a:solidFill>
                <a:latin typeface="Calibri" panose="020F0502020204030204" pitchFamily="34" charset="0"/>
                <a:cs typeface="Calibri" panose="020F0502020204030204" pitchFamily="34" charset="0"/>
              </a:rPr>
              <a:t>. </a:t>
            </a:r>
          </a:p>
          <a:p>
            <a:pPr marL="360000" algn="just"/>
            <a:endParaRPr lang="it-IT" sz="800" i="1" dirty="0">
              <a:solidFill>
                <a:srgbClr val="FF0000"/>
              </a:solidFill>
              <a:latin typeface="Calibri" panose="020F0502020204030204" pitchFamily="34" charset="0"/>
              <a:cs typeface="Calibri" panose="020F0502020204030204" pitchFamily="34" charset="0"/>
            </a:endParaRPr>
          </a:p>
          <a:p>
            <a:pPr marL="360000" algn="just"/>
            <a:r>
              <a:rPr lang="it-IT" sz="1400" dirty="0">
                <a:solidFill>
                  <a:srgbClr val="000000"/>
                </a:solidFill>
                <a:latin typeface="Calibri" panose="020F0502020204030204" pitchFamily="34" charset="0"/>
                <a:cs typeface="Calibri" panose="020F0502020204030204" pitchFamily="34" charset="0"/>
              </a:rPr>
              <a:t>Il Signore regnerà per sempre, il tuo Dio, o Sion, di generazione in ge­nerazione. Alleluia.</a:t>
            </a:r>
          </a:p>
        </p:txBody>
      </p:sp>
    </p:spTree>
    <p:extLst>
      <p:ext uri="{BB962C8B-B14F-4D97-AF65-F5344CB8AC3E}">
        <p14:creationId xmlns:p14="http://schemas.microsoft.com/office/powerpoint/2010/main" val="28396311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6">
                                            <p:txEl>
                                              <p:pRg st="4" end="4"/>
                                            </p:txEl>
                                          </p:spTgt>
                                        </p:tgtEl>
                                        <p:attrNameLst>
                                          <p:attrName>style.visibility</p:attrName>
                                        </p:attrNameLst>
                                      </p:cBhvr>
                                      <p:to>
                                        <p:strVal val="visible"/>
                                      </p:to>
                                    </p:set>
                                    <p:animEffect transition="in" filter="wheel(1)">
                                      <p:cBhvr>
                                        <p:cTn id="7" dur="2000"/>
                                        <p:tgtEl>
                                          <p:spTgt spid="126">
                                            <p:txEl>
                                              <p:pRg st="4" end="4"/>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126">
                                            <p:txEl>
                                              <p:pRg st="6" end="6"/>
                                            </p:txEl>
                                          </p:spTgt>
                                        </p:tgtEl>
                                        <p:attrNameLst>
                                          <p:attrName>style.visibility</p:attrName>
                                        </p:attrNameLst>
                                      </p:cBhvr>
                                      <p:to>
                                        <p:strVal val="visible"/>
                                      </p:to>
                                    </p:set>
                                    <p:animEffect transition="in" filter="wheel(1)">
                                      <p:cBhvr>
                                        <p:cTn id="10" dur="2000"/>
                                        <p:tgtEl>
                                          <p:spTgt spid="126">
                                            <p:txEl>
                                              <p:pRg st="6" end="6"/>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126">
                                            <p:txEl>
                                              <p:pRg st="8" end="8"/>
                                            </p:txEl>
                                          </p:spTgt>
                                        </p:tgtEl>
                                        <p:attrNameLst>
                                          <p:attrName>style.visibility</p:attrName>
                                        </p:attrNameLst>
                                      </p:cBhvr>
                                      <p:to>
                                        <p:strVal val="visible"/>
                                      </p:to>
                                    </p:set>
                                    <p:animEffect transition="in" filter="wheel(1)">
                                      <p:cBhvr>
                                        <p:cTn id="13" dur="2000"/>
                                        <p:tgtEl>
                                          <p:spTgt spid="12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Bibliografia minima…"/>
          <p:cNvSpPr txBox="1"/>
          <p:nvPr/>
        </p:nvSpPr>
        <p:spPr>
          <a:xfrm>
            <a:off x="567266" y="883627"/>
            <a:ext cx="8009467" cy="337624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noAutofit/>
          </a:bodyPr>
          <a:lstStyle/>
          <a:p>
            <a:pPr algn="just"/>
            <a:r>
              <a:rPr lang="it-IT" sz="2400" b="1" kern="100" dirty="0">
                <a:solidFill>
                  <a:srgbClr val="00B0F0"/>
                </a:solidFill>
                <a:latin typeface="Calibri" panose="020F0502020204030204" pitchFamily="34" charset="0"/>
                <a:ea typeface="NOTEWORTHY LIGHT" panose="02000400000000000000" pitchFamily="2" charset="77"/>
                <a:cs typeface="Calibri" panose="020F0502020204030204" pitchFamily="34" charset="0"/>
              </a:rPr>
              <a:t>Noi speravamo</a:t>
            </a:r>
          </a:p>
          <a:p>
            <a:pPr algn="just"/>
            <a:endParaRPr lang="it-IT" sz="1800" dirty="0">
              <a:solidFill>
                <a:srgbClr val="000000"/>
              </a:solidFill>
              <a:latin typeface="Calibri" panose="020F0502020204030204" pitchFamily="34" charset="0"/>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Lc 24,13-35: i due discepoli di Emmaus. </a:t>
            </a:r>
          </a:p>
          <a:p>
            <a:pPr algn="just"/>
            <a:endParaRPr lang="it-IT" sz="1000" dirty="0">
              <a:solidFill>
                <a:srgbClr val="000000"/>
              </a:solidFill>
              <a:latin typeface="Calibri" panose="020F0502020204030204" pitchFamily="34" charset="0"/>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v. 21: «noi speravamo»: qualcosa non è andato come i due avevano pen­sato o avrebbero voluto; delusione, scon­forto, stanchezza motivazionale. In fondo i due si la­mentano con il loro compagno di strada. </a:t>
            </a:r>
          </a:p>
          <a:p>
            <a:pPr algn="just"/>
            <a:r>
              <a:rPr lang="it-IT" sz="2000" dirty="0">
                <a:solidFill>
                  <a:srgbClr val="000000"/>
                </a:solidFill>
                <a:latin typeface="Calibri" panose="020F0502020204030204" pitchFamily="34" charset="0"/>
                <a:cs typeface="Calibri" panose="020F0502020204030204" pitchFamily="34" charset="0"/>
              </a:rPr>
              <a:t>Si sono al­lontanati da Gerusalemme, emblema della Chiesa nascente, sono scandaliz­zati dal fal­limento del Messia nel quale avevano sperato e che ora appare irrimedia­bilmente sconfitto (</a:t>
            </a:r>
            <a:r>
              <a:rPr lang="it-IT" sz="2000" dirty="0" err="1">
                <a:solidFill>
                  <a:srgbClr val="000000"/>
                </a:solidFill>
                <a:latin typeface="Calibri" panose="020F0502020204030204" pitchFamily="34" charset="0"/>
                <a:cs typeface="Calibri" panose="020F0502020204030204" pitchFamily="34" charset="0"/>
              </a:rPr>
              <a:t>vv</a:t>
            </a:r>
            <a:r>
              <a:rPr lang="it-IT" sz="2000" dirty="0">
                <a:solidFill>
                  <a:srgbClr val="000000"/>
                </a:solidFill>
                <a:latin typeface="Calibri" panose="020F0502020204030204" pitchFamily="34" charset="0"/>
                <a:cs typeface="Calibri" panose="020F0502020204030204" pitchFamily="34" charset="0"/>
              </a:rPr>
              <a:t>. 17-21). </a:t>
            </a:r>
          </a:p>
          <a:p>
            <a:pPr algn="just"/>
            <a:endParaRPr lang="it-IT" sz="1000" dirty="0">
              <a:solidFill>
                <a:srgbClr val="000000"/>
              </a:solidFill>
              <a:latin typeface="Calibri" panose="020F0502020204030204" pitchFamily="34" charset="0"/>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Una speranza imper­fetta.</a:t>
            </a:r>
          </a:p>
        </p:txBody>
      </p:sp>
    </p:spTree>
    <p:extLst>
      <p:ext uri="{BB962C8B-B14F-4D97-AF65-F5344CB8AC3E}">
        <p14:creationId xmlns:p14="http://schemas.microsoft.com/office/powerpoint/2010/main" val="37889368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6">
                                            <p:txEl>
                                              <p:pRg st="4" end="4"/>
                                            </p:txEl>
                                          </p:spTgt>
                                        </p:tgtEl>
                                        <p:attrNameLst>
                                          <p:attrName>style.visibility</p:attrName>
                                        </p:attrNameLst>
                                      </p:cBhvr>
                                      <p:to>
                                        <p:strVal val="visible"/>
                                      </p:to>
                                    </p:set>
                                    <p:anim calcmode="lin" valueType="num">
                                      <p:cBhvr>
                                        <p:cTn id="7" dur="500" fill="hold"/>
                                        <p:tgtEl>
                                          <p:spTgt spid="126">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126">
                                            <p:txEl>
                                              <p:pRg st="4" end="4"/>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26">
                                            <p:txEl>
                                              <p:pRg st="5" end="5"/>
                                            </p:txEl>
                                          </p:spTgt>
                                        </p:tgtEl>
                                        <p:attrNameLst>
                                          <p:attrName>style.visibility</p:attrName>
                                        </p:attrNameLst>
                                      </p:cBhvr>
                                      <p:to>
                                        <p:strVal val="visible"/>
                                      </p:to>
                                    </p:set>
                                    <p:anim calcmode="lin" valueType="num">
                                      <p:cBhvr>
                                        <p:cTn id="11" dur="500" fill="hold"/>
                                        <p:tgtEl>
                                          <p:spTgt spid="126">
                                            <p:txEl>
                                              <p:pRg st="5" end="5"/>
                                            </p:txEl>
                                          </p:spTgt>
                                        </p:tgtEl>
                                        <p:attrNameLst>
                                          <p:attrName>ppt_w</p:attrName>
                                        </p:attrNameLst>
                                      </p:cBhvr>
                                      <p:tavLst>
                                        <p:tav tm="0">
                                          <p:val>
                                            <p:fltVal val="0"/>
                                          </p:val>
                                        </p:tav>
                                        <p:tav tm="100000">
                                          <p:val>
                                            <p:strVal val="#ppt_w"/>
                                          </p:val>
                                        </p:tav>
                                      </p:tavLst>
                                    </p:anim>
                                    <p:anim calcmode="lin" valueType="num">
                                      <p:cBhvr>
                                        <p:cTn id="12" dur="500" fill="hold"/>
                                        <p:tgtEl>
                                          <p:spTgt spid="126">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26">
                                            <p:txEl>
                                              <p:pRg st="7" end="7"/>
                                            </p:txEl>
                                          </p:spTgt>
                                        </p:tgtEl>
                                        <p:attrNameLst>
                                          <p:attrName>style.visibility</p:attrName>
                                        </p:attrNameLst>
                                      </p:cBhvr>
                                      <p:to>
                                        <p:strVal val="visible"/>
                                      </p:to>
                                    </p:set>
                                    <p:animEffect transition="in" filter="wheel(1)">
                                      <p:cBhvr>
                                        <p:cTn id="17" dur="2000"/>
                                        <p:tgtEl>
                                          <p:spTgt spid="1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Bibliografia minima…"/>
          <p:cNvSpPr txBox="1"/>
          <p:nvPr/>
        </p:nvSpPr>
        <p:spPr>
          <a:xfrm>
            <a:off x="567266" y="769632"/>
            <a:ext cx="8009467" cy="360423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noAutofit/>
          </a:bodyPr>
          <a:lstStyle/>
          <a:p>
            <a:pPr algn="just"/>
            <a:r>
              <a:rPr lang="it-IT" sz="2400" b="1" kern="100" dirty="0">
                <a:solidFill>
                  <a:srgbClr val="00B0F0"/>
                </a:solidFill>
                <a:latin typeface="Calibri" panose="020F0502020204030204" pitchFamily="34" charset="0"/>
                <a:ea typeface="NOTEWORTHY LIGHT" panose="02000400000000000000" pitchFamily="2" charset="77"/>
                <a:cs typeface="Calibri" panose="020F0502020204030204" pitchFamily="34" charset="0"/>
              </a:rPr>
              <a:t>Quando «speravamo» lo dicono gli altri</a:t>
            </a:r>
          </a:p>
          <a:p>
            <a:pPr algn="just"/>
            <a:endParaRPr lang="it-IT" sz="1800" dirty="0">
              <a:solidFill>
                <a:srgbClr val="000000"/>
              </a:solidFill>
              <a:latin typeface="Calibri" panose="020F0502020204030204" pitchFamily="34" charset="0"/>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È il lamento della gente che, delusa, lascia la Chiesa forse troppo debole, troppo lontana, incapace di rispondere alle loro inquietudini, troppo autoreferenziale, prigio­niera dei propri linguaggi...</a:t>
            </a:r>
          </a:p>
          <a:p>
            <a:pPr algn="just"/>
            <a:endParaRPr lang="it-IT" sz="1000" dirty="0">
              <a:solidFill>
                <a:srgbClr val="000000"/>
              </a:solidFill>
              <a:latin typeface="Calibri" panose="020F0502020204030204" pitchFamily="34" charset="0"/>
              <a:cs typeface="Calibri" panose="020F0502020204030204" pitchFamily="34" charset="0"/>
            </a:endParaRPr>
          </a:p>
          <a:p>
            <a:pPr algn="just"/>
            <a:r>
              <a:rPr lang="it-IT" sz="2000" b="1" dirty="0">
                <a:solidFill>
                  <a:srgbClr val="FF0000"/>
                </a:solidFill>
                <a:latin typeface="Calibri" panose="020F0502020204030204" pitchFamily="34" charset="0"/>
                <a:cs typeface="Calibri" panose="020F0502020204030204" pitchFamily="34" charset="0"/>
              </a:rPr>
              <a:t>Che cosa possiamo fare? </a:t>
            </a:r>
          </a:p>
          <a:p>
            <a:pPr algn="just"/>
            <a:endParaRPr lang="it-IT" sz="1000" dirty="0">
              <a:solidFill>
                <a:srgbClr val="000000"/>
              </a:solidFill>
              <a:latin typeface="Calibri" panose="020F0502020204030204" pitchFamily="34" charset="0"/>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Una Chiesa che accompagna, che non ha la «sindrome dell’assedio», che si apre all’incontro, capace di dialogare. </a:t>
            </a:r>
          </a:p>
          <a:p>
            <a:pPr algn="just"/>
            <a:endParaRPr lang="it-IT" sz="1000" dirty="0">
              <a:solidFill>
                <a:srgbClr val="000000"/>
              </a:solidFill>
              <a:latin typeface="Calibri" panose="020F0502020204030204" pitchFamily="34" charset="0"/>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Una Chiesa che abbia voglia di mettersi in ascolto della Parola di Dio.</a:t>
            </a:r>
          </a:p>
          <a:p>
            <a:pPr algn="just"/>
            <a:endParaRPr lang="it-IT" sz="1000" dirty="0">
              <a:solidFill>
                <a:srgbClr val="000000"/>
              </a:solidFill>
              <a:latin typeface="Calibri" panose="020F0502020204030204" pitchFamily="34" charset="0"/>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La speranza è uno stile da vivere, non una dottrina da predicare.</a:t>
            </a:r>
          </a:p>
        </p:txBody>
      </p:sp>
    </p:spTree>
    <p:extLst>
      <p:ext uri="{BB962C8B-B14F-4D97-AF65-F5344CB8AC3E}">
        <p14:creationId xmlns:p14="http://schemas.microsoft.com/office/powerpoint/2010/main" val="33386746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6">
                                            <p:txEl>
                                              <p:pRg st="4" end="4"/>
                                            </p:txEl>
                                          </p:spTgt>
                                        </p:tgtEl>
                                        <p:attrNameLst>
                                          <p:attrName>style.visibility</p:attrName>
                                        </p:attrNameLst>
                                      </p:cBhvr>
                                      <p:to>
                                        <p:strVal val="visible"/>
                                      </p:to>
                                    </p:set>
                                    <p:animEffect transition="in" filter="blinds(horizontal)">
                                      <p:cBhvr>
                                        <p:cTn id="7" dur="500"/>
                                        <p:tgtEl>
                                          <p:spTgt spid="12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6">
                                            <p:txEl>
                                              <p:pRg st="6" end="6"/>
                                            </p:txEl>
                                          </p:spTgt>
                                        </p:tgtEl>
                                        <p:attrNameLst>
                                          <p:attrName>style.visibility</p:attrName>
                                        </p:attrNameLst>
                                      </p:cBhvr>
                                      <p:to>
                                        <p:strVal val="visible"/>
                                      </p:to>
                                    </p:set>
                                    <p:anim calcmode="lin" valueType="num">
                                      <p:cBhvr additive="base">
                                        <p:cTn id="12" dur="500" fill="hold"/>
                                        <p:tgtEl>
                                          <p:spTgt spid="126">
                                            <p:txEl>
                                              <p:pRg st="6" end="6"/>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6">
                                            <p:txEl>
                                              <p:pRg st="8" end="8"/>
                                            </p:txEl>
                                          </p:spTgt>
                                        </p:tgtEl>
                                        <p:attrNameLst>
                                          <p:attrName>style.visibility</p:attrName>
                                        </p:attrNameLst>
                                      </p:cBhvr>
                                      <p:to>
                                        <p:strVal val="visible"/>
                                      </p:to>
                                    </p:set>
                                    <p:animEffect transition="in" filter="barn(inVertical)">
                                      <p:cBhvr>
                                        <p:cTn id="18" dur="500"/>
                                        <p:tgtEl>
                                          <p:spTgt spid="126">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126">
                                            <p:txEl>
                                              <p:pRg st="10" end="10"/>
                                            </p:txEl>
                                          </p:spTgt>
                                        </p:tgtEl>
                                        <p:attrNameLst>
                                          <p:attrName>style.visibility</p:attrName>
                                        </p:attrNameLst>
                                      </p:cBhvr>
                                      <p:to>
                                        <p:strVal val="visible"/>
                                      </p:to>
                                    </p:set>
                                    <p:anim calcmode="lin" valueType="num">
                                      <p:cBhvr>
                                        <p:cTn id="23" dur="1000" fill="hold"/>
                                        <p:tgtEl>
                                          <p:spTgt spid="126">
                                            <p:txEl>
                                              <p:pRg st="10" end="10"/>
                                            </p:txEl>
                                          </p:spTgt>
                                        </p:tgtEl>
                                        <p:attrNameLst>
                                          <p:attrName>ppt_w</p:attrName>
                                        </p:attrNameLst>
                                      </p:cBhvr>
                                      <p:tavLst>
                                        <p:tav tm="0">
                                          <p:val>
                                            <p:strVal val="#ppt_w*0.70"/>
                                          </p:val>
                                        </p:tav>
                                        <p:tav tm="100000">
                                          <p:val>
                                            <p:strVal val="#ppt_w"/>
                                          </p:val>
                                        </p:tav>
                                      </p:tavLst>
                                    </p:anim>
                                    <p:anim calcmode="lin" valueType="num">
                                      <p:cBhvr>
                                        <p:cTn id="24" dur="1000" fill="hold"/>
                                        <p:tgtEl>
                                          <p:spTgt spid="126">
                                            <p:txEl>
                                              <p:pRg st="10" end="10"/>
                                            </p:txEl>
                                          </p:spTgt>
                                        </p:tgtEl>
                                        <p:attrNameLst>
                                          <p:attrName>ppt_h</p:attrName>
                                        </p:attrNameLst>
                                      </p:cBhvr>
                                      <p:tavLst>
                                        <p:tav tm="0">
                                          <p:val>
                                            <p:strVal val="#ppt_h"/>
                                          </p:val>
                                        </p:tav>
                                        <p:tav tm="100000">
                                          <p:val>
                                            <p:strVal val="#ppt_h"/>
                                          </p:val>
                                        </p:tav>
                                      </p:tavLst>
                                    </p:anim>
                                    <p:animEffect transition="in" filter="fade">
                                      <p:cBhvr>
                                        <p:cTn id="25" dur="1000"/>
                                        <p:tgtEl>
                                          <p:spTgt spid="12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Bibliografia minima…"/>
          <p:cNvSpPr txBox="1"/>
          <p:nvPr/>
        </p:nvSpPr>
        <p:spPr>
          <a:xfrm>
            <a:off x="567266" y="729681"/>
            <a:ext cx="8009467" cy="368413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noAutofit/>
          </a:bodyPr>
          <a:lstStyle/>
          <a:p>
            <a:pPr algn="l">
              <a:lnSpc>
                <a:spcPct val="130000"/>
              </a:lnSpc>
            </a:pPr>
            <a:r>
              <a:rPr lang="it-IT" sz="1600" b="1" kern="100" dirty="0">
                <a:solidFill>
                  <a:srgbClr val="000000"/>
                </a:solidFill>
                <a:latin typeface="Calibri" panose="020F0502020204030204" pitchFamily="34" charset="0"/>
                <a:ea typeface="NOTEWORTHY LIGHT" panose="02000400000000000000" pitchFamily="2" charset="77"/>
                <a:cs typeface="Calibri" panose="020F0502020204030204" pitchFamily="34" charset="0"/>
              </a:rPr>
              <a:t>Preghiera del Giubileo</a:t>
            </a:r>
          </a:p>
          <a:p>
            <a:pPr>
              <a:lnSpc>
                <a:spcPct val="130000"/>
              </a:lnSpc>
            </a:pPr>
            <a:endParaRPr lang="it-IT" sz="1600" dirty="0">
              <a:solidFill>
                <a:srgbClr val="000000"/>
              </a:solidFill>
              <a:latin typeface="Calibri" panose="020F0502020204030204" pitchFamily="34" charset="0"/>
              <a:cs typeface="Calibri" panose="020F0502020204030204" pitchFamily="34" charset="0"/>
            </a:endParaRPr>
          </a:p>
          <a:p>
            <a:pPr algn="just">
              <a:lnSpc>
                <a:spcPct val="130000"/>
              </a:lnSpc>
            </a:pPr>
            <a:r>
              <a:rPr lang="it-IT" sz="1600" dirty="0">
                <a:solidFill>
                  <a:srgbClr val="000000"/>
                </a:solidFill>
                <a:latin typeface="Calibri" panose="020F0502020204030204" pitchFamily="34" charset="0"/>
                <a:cs typeface="Calibri" panose="020F0502020204030204" pitchFamily="34" charset="0"/>
              </a:rPr>
              <a:t>Padre che sei nei cieli, la </a:t>
            </a:r>
            <a:r>
              <a:rPr lang="it-IT" sz="1600" i="1" dirty="0">
                <a:solidFill>
                  <a:srgbClr val="000000"/>
                </a:solidFill>
                <a:latin typeface="Calibri" panose="020F0502020204030204" pitchFamily="34" charset="0"/>
                <a:cs typeface="Calibri" panose="020F0502020204030204" pitchFamily="34" charset="0"/>
              </a:rPr>
              <a:t>fede</a:t>
            </a:r>
            <a:r>
              <a:rPr lang="it-IT" sz="1600" dirty="0">
                <a:solidFill>
                  <a:srgbClr val="000000"/>
                </a:solidFill>
                <a:latin typeface="Calibri" panose="020F0502020204030204" pitchFamily="34" charset="0"/>
                <a:cs typeface="Calibri" panose="020F0502020204030204" pitchFamily="34" charset="0"/>
              </a:rPr>
              <a:t> che ci hai donato nel tuo figlio Gesù Cristo, nostro fratello, e la fiamma di </a:t>
            </a:r>
            <a:r>
              <a:rPr lang="it-IT" sz="1600" i="1" dirty="0">
                <a:solidFill>
                  <a:srgbClr val="000000"/>
                </a:solidFill>
                <a:latin typeface="Calibri" panose="020F0502020204030204" pitchFamily="34" charset="0"/>
                <a:cs typeface="Calibri" panose="020F0502020204030204" pitchFamily="34" charset="0"/>
              </a:rPr>
              <a:t>carità </a:t>
            </a:r>
            <a:r>
              <a:rPr lang="it-IT" sz="1600" dirty="0">
                <a:solidFill>
                  <a:srgbClr val="000000"/>
                </a:solidFill>
                <a:latin typeface="Calibri" panose="020F0502020204030204" pitchFamily="34" charset="0"/>
                <a:cs typeface="Calibri" panose="020F0502020204030204" pitchFamily="34" charset="0"/>
              </a:rPr>
              <a:t>effusa nei nostri cuori dallo Spirito Santo, ridestino in noi, la beata </a:t>
            </a:r>
            <a:r>
              <a:rPr lang="it-IT" sz="1600" i="1" dirty="0">
                <a:solidFill>
                  <a:srgbClr val="000000"/>
                </a:solidFill>
                <a:latin typeface="Calibri" panose="020F0502020204030204" pitchFamily="34" charset="0"/>
                <a:cs typeface="Calibri" panose="020F0502020204030204" pitchFamily="34" charset="0"/>
              </a:rPr>
              <a:t>speranza </a:t>
            </a:r>
            <a:r>
              <a:rPr lang="it-IT" sz="1600" dirty="0">
                <a:solidFill>
                  <a:srgbClr val="000000"/>
                </a:solidFill>
                <a:latin typeface="Calibri" panose="020F0502020204030204" pitchFamily="34" charset="0"/>
                <a:cs typeface="Calibri" panose="020F0502020204030204" pitchFamily="34" charset="0"/>
              </a:rPr>
              <a:t>per l’avvento del tuo Regno.</a:t>
            </a:r>
          </a:p>
          <a:p>
            <a:pPr algn="just">
              <a:lnSpc>
                <a:spcPct val="130000"/>
              </a:lnSpc>
              <a:spcBef>
                <a:spcPts val="1200"/>
              </a:spcBef>
              <a:spcAft>
                <a:spcPts val="1200"/>
              </a:spcAft>
            </a:pPr>
            <a:r>
              <a:rPr lang="it-IT" sz="1600" dirty="0">
                <a:solidFill>
                  <a:srgbClr val="000000"/>
                </a:solidFill>
                <a:latin typeface="Calibri" panose="020F0502020204030204" pitchFamily="34" charset="0"/>
                <a:cs typeface="Calibri" panose="020F0502020204030204" pitchFamily="34" charset="0"/>
              </a:rPr>
              <a:t>La tua grazia ci trasformi in coltivatori operosi dei semi evangelici che lievitino l’umanità e il cosmo, nell’attesa fiduciosa dei cieli nuovi e della terra nuova, quando vinte le potenze del Male, si manifesterà per sempre la tua gloria. </a:t>
            </a:r>
          </a:p>
          <a:p>
            <a:pPr algn="just">
              <a:lnSpc>
                <a:spcPct val="130000"/>
              </a:lnSpc>
            </a:pPr>
            <a:r>
              <a:rPr lang="it-IT" sz="1600" dirty="0">
                <a:solidFill>
                  <a:srgbClr val="000000"/>
                </a:solidFill>
                <a:latin typeface="Calibri" panose="020F0502020204030204" pitchFamily="34" charset="0"/>
                <a:cs typeface="Calibri" panose="020F0502020204030204" pitchFamily="34" charset="0"/>
              </a:rPr>
              <a:t>La grazia del Giubileo ravvivi in noi </a:t>
            </a:r>
            <a:r>
              <a:rPr lang="it-IT" sz="1600" i="1" dirty="0">
                <a:solidFill>
                  <a:srgbClr val="000000"/>
                </a:solidFill>
                <a:latin typeface="Calibri" panose="020F0502020204030204" pitchFamily="34" charset="0"/>
                <a:cs typeface="Calibri" panose="020F0502020204030204" pitchFamily="34" charset="0"/>
              </a:rPr>
              <a:t>Pellegrini di Speranza</a:t>
            </a:r>
            <a:r>
              <a:rPr lang="it-IT" sz="1600" dirty="0">
                <a:solidFill>
                  <a:srgbClr val="000000"/>
                </a:solidFill>
                <a:latin typeface="Calibri" panose="020F0502020204030204" pitchFamily="34" charset="0"/>
                <a:cs typeface="Calibri" panose="020F0502020204030204" pitchFamily="34" charset="0"/>
              </a:rPr>
              <a:t>, l’anelito verso i beni celesti e riversi sul mondo intero  la gioia e la pace del nostro Redentore. A te Dio benedetto in eterno sia lode e gloria nei secoli. Amen.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Bibliografia minima…"/>
          <p:cNvSpPr txBox="1"/>
          <p:nvPr/>
        </p:nvSpPr>
        <p:spPr>
          <a:xfrm>
            <a:off x="567266" y="769632"/>
            <a:ext cx="8009467" cy="360423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noAutofit/>
          </a:bodyPr>
          <a:lstStyle/>
          <a:p>
            <a:pPr algn="just"/>
            <a:r>
              <a:rPr lang="it-IT" sz="2400" b="1" kern="100" dirty="0">
                <a:solidFill>
                  <a:srgbClr val="00B0F0"/>
                </a:solidFill>
                <a:latin typeface="Calibri" panose="020F0502020204030204" pitchFamily="34" charset="0"/>
                <a:ea typeface="NOTEWORTHY LIGHT" panose="02000400000000000000" pitchFamily="2" charset="77"/>
                <a:cs typeface="Calibri" panose="020F0502020204030204" pitchFamily="34" charset="0"/>
              </a:rPr>
              <a:t>Quando «speravamo» lo diciamo noi</a:t>
            </a:r>
          </a:p>
          <a:p>
            <a:pPr algn="just"/>
            <a:endParaRPr lang="it-IT" sz="1800" kern="100" dirty="0">
              <a:solidFill>
                <a:srgbClr val="00B0F0"/>
              </a:solidFill>
              <a:latin typeface="Calibri" panose="020F0502020204030204" pitchFamily="34" charset="0"/>
              <a:ea typeface="Noteworthy Light" panose="02000400000000000000" pitchFamily="2" charset="77"/>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Le </a:t>
            </a:r>
            <a:r>
              <a:rPr lang="it-IT" sz="2000" i="1" dirty="0">
                <a:solidFill>
                  <a:srgbClr val="000000"/>
                </a:solidFill>
                <a:latin typeface="Calibri" panose="020F0502020204030204" pitchFamily="34" charset="0"/>
                <a:cs typeface="Calibri" panose="020F0502020204030204" pitchFamily="34" charset="0"/>
              </a:rPr>
              <a:t>Lamentazioni</a:t>
            </a:r>
            <a:r>
              <a:rPr lang="it-IT" sz="2000" dirty="0">
                <a:solidFill>
                  <a:srgbClr val="000000"/>
                </a:solidFill>
                <a:latin typeface="Calibri" panose="020F0502020204030204" pitchFamily="34" charset="0"/>
                <a:cs typeface="Calibri" panose="020F0502020204030204" pitchFamily="34" charset="0"/>
              </a:rPr>
              <a:t> del «profeta»... </a:t>
            </a:r>
          </a:p>
          <a:p>
            <a:pPr algn="just"/>
            <a:endParaRPr lang="it-IT" sz="1000" dirty="0">
              <a:solidFill>
                <a:srgbClr val="000000"/>
              </a:solidFill>
              <a:latin typeface="Calibri" panose="020F0502020204030204" pitchFamily="34" charset="0"/>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Anche noi ogni tanto pronunciamo questo «noi speravamo».</a:t>
            </a:r>
          </a:p>
          <a:p>
            <a:pPr algn="just"/>
            <a:endParaRPr lang="it-IT" sz="1000" dirty="0">
              <a:solidFill>
                <a:srgbClr val="000000"/>
              </a:solidFill>
              <a:latin typeface="Calibri" panose="020F0502020204030204" pitchFamily="34" charset="0"/>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«Speriamo» non ha la sfumatura dell’attesa, ma è un indicativo presente che dice una certezza: qui ed ora. </a:t>
            </a:r>
          </a:p>
          <a:p>
            <a:pPr algn="just"/>
            <a:endParaRPr lang="it-IT" sz="1000" dirty="0">
              <a:solidFill>
                <a:srgbClr val="000000"/>
              </a:solidFill>
              <a:latin typeface="Calibri" panose="020F0502020204030204" pitchFamily="34" charset="0"/>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1Pt 3,15: «pronti sempre a rispondere a chiunque vi domandi ragione della speranza che è in voi». </a:t>
            </a:r>
          </a:p>
          <a:p>
            <a:pPr algn="just"/>
            <a:endParaRPr lang="it-IT" sz="1000" dirty="0">
              <a:solidFill>
                <a:srgbClr val="000000"/>
              </a:solidFill>
              <a:latin typeface="Calibri" panose="020F0502020204030204" pitchFamily="34" charset="0"/>
              <a:cs typeface="Calibri" panose="020F0502020204030204" pitchFamily="34" charset="0"/>
            </a:endParaRPr>
          </a:p>
          <a:p>
            <a:pPr algn="just"/>
            <a:r>
              <a:rPr lang="it-IT" sz="2000" dirty="0">
                <a:solidFill>
                  <a:srgbClr val="FF0000"/>
                </a:solidFill>
                <a:latin typeface="Calibri" panose="020F0502020204030204" pitchFamily="34" charset="0"/>
                <a:cs typeface="Calibri" panose="020F0502020204030204" pitchFamily="34" charset="0"/>
              </a:rPr>
              <a:t>Quali sono le nostre risposte di speranza?</a:t>
            </a:r>
          </a:p>
        </p:txBody>
      </p:sp>
    </p:spTree>
    <p:extLst>
      <p:ext uri="{BB962C8B-B14F-4D97-AF65-F5344CB8AC3E}">
        <p14:creationId xmlns:p14="http://schemas.microsoft.com/office/powerpoint/2010/main" val="39701847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6">
                                            <p:txEl>
                                              <p:pRg st="4" end="4"/>
                                            </p:txEl>
                                          </p:spTgt>
                                        </p:tgtEl>
                                        <p:attrNameLst>
                                          <p:attrName>style.visibility</p:attrName>
                                        </p:attrNameLst>
                                      </p:cBhvr>
                                      <p:to>
                                        <p:strVal val="visible"/>
                                      </p:to>
                                    </p:set>
                                    <p:animEffect transition="in" filter="dissolve">
                                      <p:cBhvr>
                                        <p:cTn id="7" dur="500"/>
                                        <p:tgtEl>
                                          <p:spTgt spid="12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6">
                                            <p:txEl>
                                              <p:pRg st="6" end="6"/>
                                            </p:txEl>
                                          </p:spTgt>
                                        </p:tgtEl>
                                        <p:attrNameLst>
                                          <p:attrName>style.visibility</p:attrName>
                                        </p:attrNameLst>
                                      </p:cBhvr>
                                      <p:to>
                                        <p:strVal val="visible"/>
                                      </p:to>
                                    </p:set>
                                    <p:animEffect transition="in" filter="checkerboard(across)">
                                      <p:cBhvr>
                                        <p:cTn id="12" dur="500"/>
                                        <p:tgtEl>
                                          <p:spTgt spid="12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26">
                                            <p:txEl>
                                              <p:pRg st="8" end="8"/>
                                            </p:txEl>
                                          </p:spTgt>
                                        </p:tgtEl>
                                        <p:attrNameLst>
                                          <p:attrName>style.visibility</p:attrName>
                                        </p:attrNameLst>
                                      </p:cBhvr>
                                      <p:to>
                                        <p:strVal val="visible"/>
                                      </p:to>
                                    </p:set>
                                    <p:animEffect transition="in" filter="strips(downLeft)">
                                      <p:cBhvr>
                                        <p:cTn id="17" dur="500"/>
                                        <p:tgtEl>
                                          <p:spTgt spid="126">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26">
                                            <p:txEl>
                                              <p:pRg st="10" end="10"/>
                                            </p:txEl>
                                          </p:spTgt>
                                        </p:tgtEl>
                                        <p:attrNameLst>
                                          <p:attrName>style.visibility</p:attrName>
                                        </p:attrNameLst>
                                      </p:cBhvr>
                                      <p:to>
                                        <p:strVal val="visible"/>
                                      </p:to>
                                    </p:set>
                                    <p:animEffect transition="in" filter="wheel(1)">
                                      <p:cBhvr>
                                        <p:cTn id="22" dur="2000"/>
                                        <p:tgtEl>
                                          <p:spTgt spid="12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Bibliografia minima…"/>
          <p:cNvSpPr txBox="1"/>
          <p:nvPr/>
        </p:nvSpPr>
        <p:spPr>
          <a:xfrm>
            <a:off x="567266" y="1327058"/>
            <a:ext cx="8009467" cy="248938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noAutofit/>
          </a:bodyPr>
          <a:lstStyle/>
          <a:p>
            <a:pPr algn="just"/>
            <a:r>
              <a:rPr lang="it-IT" sz="2000" dirty="0">
                <a:solidFill>
                  <a:srgbClr val="000000"/>
                </a:solidFill>
                <a:latin typeface="Calibri" panose="020F0502020204030204" pitchFamily="34" charset="0"/>
                <a:cs typeface="Calibri" panose="020F0502020204030204" pitchFamily="34" charset="0"/>
              </a:rPr>
              <a:t>Lc 24,21:  non «noi speravamo», ma «noi, </a:t>
            </a:r>
            <a:r>
              <a:rPr lang="it-IT" sz="2000" b="1" i="1" dirty="0">
                <a:solidFill>
                  <a:srgbClr val="000000"/>
                </a:solidFill>
                <a:latin typeface="Calibri" panose="020F0502020204030204" pitchFamily="34" charset="0"/>
                <a:cs typeface="Calibri" panose="020F0502020204030204" pitchFamily="34" charset="0"/>
              </a:rPr>
              <a:t>invece</a:t>
            </a:r>
            <a:r>
              <a:rPr lang="it-IT" sz="2000" dirty="0">
                <a:solidFill>
                  <a:srgbClr val="000000"/>
                </a:solidFill>
                <a:latin typeface="Calibri" panose="020F0502020204030204" pitchFamily="34" charset="0"/>
                <a:cs typeface="Calibri" panose="020F0502020204030204" pitchFamily="34" charset="0"/>
              </a:rPr>
              <a:t>, speravamo». </a:t>
            </a:r>
          </a:p>
          <a:p>
            <a:pPr algn="just"/>
            <a:endParaRPr lang="it-IT" sz="1000" dirty="0">
              <a:solidFill>
                <a:srgbClr val="000000"/>
              </a:solidFill>
              <a:latin typeface="Calibri" panose="020F0502020204030204" pitchFamily="34" charset="0"/>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«noi speravamo…», «noi speravamo, </a:t>
            </a:r>
            <a:r>
              <a:rPr lang="it-IT" sz="2000" i="1" dirty="0">
                <a:solidFill>
                  <a:srgbClr val="000000"/>
                </a:solidFill>
                <a:latin typeface="Calibri" panose="020F0502020204030204" pitchFamily="34" charset="0"/>
                <a:cs typeface="Calibri" panose="020F0502020204030204" pitchFamily="34" charset="0"/>
              </a:rPr>
              <a:t>invece</a:t>
            </a:r>
            <a:r>
              <a:rPr lang="it-IT" sz="2000" dirty="0">
                <a:solidFill>
                  <a:srgbClr val="000000"/>
                </a:solidFill>
                <a:latin typeface="Calibri" panose="020F0502020204030204" pitchFamily="34" charset="0"/>
                <a:cs typeface="Calibri" panose="020F0502020204030204" pitchFamily="34" charset="0"/>
              </a:rPr>
              <a:t>…» o «noi, </a:t>
            </a:r>
            <a:r>
              <a:rPr lang="it-IT" sz="2000" i="1" dirty="0">
                <a:solidFill>
                  <a:srgbClr val="000000"/>
                </a:solidFill>
                <a:latin typeface="Calibri" panose="020F0502020204030204" pitchFamily="34" charset="0"/>
                <a:cs typeface="Calibri" panose="020F0502020204030204" pitchFamily="34" charset="0"/>
              </a:rPr>
              <a:t>invece</a:t>
            </a:r>
            <a:r>
              <a:rPr lang="it-IT" sz="2000" dirty="0">
                <a:solidFill>
                  <a:srgbClr val="000000"/>
                </a:solidFill>
                <a:latin typeface="Calibri" panose="020F0502020204030204" pitchFamily="34" charset="0"/>
                <a:cs typeface="Calibri" panose="020F0502020204030204" pitchFamily="34" charset="0"/>
              </a:rPr>
              <a:t>,</a:t>
            </a:r>
            <a:r>
              <a:rPr lang="it-IT" sz="2000" i="1" dirty="0">
                <a:solidFill>
                  <a:srgbClr val="000000"/>
                </a:solidFill>
                <a:latin typeface="Calibri" panose="020F0502020204030204" pitchFamily="34" charset="0"/>
                <a:cs typeface="Calibri" panose="020F0502020204030204" pitchFamily="34" charset="0"/>
              </a:rPr>
              <a:t> </a:t>
            </a:r>
            <a:r>
              <a:rPr lang="it-IT" sz="2000" dirty="0">
                <a:solidFill>
                  <a:srgbClr val="000000"/>
                </a:solidFill>
                <a:latin typeface="Calibri" panose="020F0502020204030204" pitchFamily="34" charset="0"/>
                <a:cs typeface="Calibri" panose="020F0502020204030204" pitchFamily="34" charset="0"/>
              </a:rPr>
              <a:t>spera­vamo…». </a:t>
            </a:r>
          </a:p>
          <a:p>
            <a:pPr algn="just"/>
            <a:endParaRPr lang="it-IT" sz="1000" dirty="0">
              <a:solidFill>
                <a:srgbClr val="000000"/>
              </a:solidFill>
              <a:latin typeface="Calibri" panose="020F0502020204030204" pitchFamily="34" charset="0"/>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Quell’«invece» dice certezza, fiducia, coraggio e sfida il </a:t>
            </a:r>
            <a:r>
              <a:rPr lang="it-IT" sz="2000" i="1" dirty="0">
                <a:solidFill>
                  <a:srgbClr val="000000"/>
                </a:solidFill>
                <a:latin typeface="Calibri" panose="020F0502020204030204" pitchFamily="34" charset="0"/>
                <a:cs typeface="Calibri" panose="020F0502020204030204" pitchFamily="34" charset="0"/>
              </a:rPr>
              <a:t>nonostante</a:t>
            </a:r>
            <a:r>
              <a:rPr lang="it-IT" sz="2000" dirty="0">
                <a:solidFill>
                  <a:srgbClr val="000000"/>
                </a:solidFill>
                <a:latin typeface="Calibri" panose="020F0502020204030204" pitchFamily="34" charset="0"/>
                <a:cs typeface="Calibri" panose="020F0502020204030204" pitchFamily="34" charset="0"/>
              </a:rPr>
              <a:t>.</a:t>
            </a:r>
          </a:p>
          <a:p>
            <a:pPr algn="just"/>
            <a:endParaRPr lang="it-IT" sz="1000" dirty="0">
              <a:solidFill>
                <a:srgbClr val="000000"/>
              </a:solidFill>
              <a:latin typeface="Calibri" panose="020F0502020204030204" pitchFamily="34" charset="0"/>
              <a:cs typeface="Calibri" panose="020F0502020204030204" pitchFamily="34" charset="0"/>
            </a:endParaRPr>
          </a:p>
          <a:p>
            <a:pPr algn="just"/>
            <a:r>
              <a:rPr lang="it-IT" sz="2000" dirty="0" err="1">
                <a:solidFill>
                  <a:srgbClr val="000000"/>
                </a:solidFill>
                <a:latin typeface="Calibri" panose="020F0502020204030204" pitchFamily="34" charset="0"/>
                <a:cs typeface="Calibri" panose="020F0502020204030204" pitchFamily="34" charset="0"/>
              </a:rPr>
              <a:t>Rm</a:t>
            </a:r>
            <a:r>
              <a:rPr lang="it-IT" sz="2000" dirty="0">
                <a:solidFill>
                  <a:srgbClr val="000000"/>
                </a:solidFill>
                <a:latin typeface="Calibri" panose="020F0502020204030204" pitchFamily="34" charset="0"/>
                <a:cs typeface="Calibri" panose="020F0502020204030204" pitchFamily="34" charset="0"/>
              </a:rPr>
              <a:t> 5,5: «la speranza poi non delude, perché l’amore di Dio è stato riversato nei nostri cuori per mezzo dello Spirito Santo che ci è stato dato».</a:t>
            </a:r>
          </a:p>
        </p:txBody>
      </p:sp>
    </p:spTree>
    <p:extLst>
      <p:ext uri="{BB962C8B-B14F-4D97-AF65-F5344CB8AC3E}">
        <p14:creationId xmlns:p14="http://schemas.microsoft.com/office/powerpoint/2010/main" val="4342439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6">
                                            <p:txEl>
                                              <p:pRg st="2" end="2"/>
                                            </p:txEl>
                                          </p:spTgt>
                                        </p:tgtEl>
                                        <p:attrNameLst>
                                          <p:attrName>style.visibility</p:attrName>
                                        </p:attrNameLst>
                                      </p:cBhvr>
                                      <p:to>
                                        <p:strVal val="visible"/>
                                      </p:to>
                                    </p:set>
                                    <p:animEffect transition="in" filter="fade">
                                      <p:cBhvr>
                                        <p:cTn id="7" dur="2000"/>
                                        <p:tgtEl>
                                          <p:spTgt spid="126">
                                            <p:txEl>
                                              <p:pRg st="2" end="2"/>
                                            </p:txEl>
                                          </p:spTgt>
                                        </p:tgtEl>
                                      </p:cBhvr>
                                    </p:animEffect>
                                    <p:anim calcmode="lin" valueType="num">
                                      <p:cBhvr>
                                        <p:cTn id="8" dur="2000" fill="hold"/>
                                        <p:tgtEl>
                                          <p:spTgt spid="126">
                                            <p:txEl>
                                              <p:pRg st="2" end="2"/>
                                            </p:txEl>
                                          </p:spTgt>
                                        </p:tgtEl>
                                        <p:attrNameLst>
                                          <p:attrName>ppt_w</p:attrName>
                                        </p:attrNameLst>
                                      </p:cBhvr>
                                      <p:tavLst>
                                        <p:tav tm="0" fmla="#ppt_w*sin(2.5*pi*$)">
                                          <p:val>
                                            <p:fltVal val="0"/>
                                          </p:val>
                                        </p:tav>
                                        <p:tav tm="100000">
                                          <p:val>
                                            <p:fltVal val="1"/>
                                          </p:val>
                                        </p:tav>
                                      </p:tavLst>
                                    </p:anim>
                                    <p:anim calcmode="lin" valueType="num">
                                      <p:cBhvr>
                                        <p:cTn id="9" dur="2000" fill="hold"/>
                                        <p:tgtEl>
                                          <p:spTgt spid="12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126">
                                            <p:txEl>
                                              <p:pRg st="4" end="4"/>
                                            </p:txEl>
                                          </p:spTgt>
                                        </p:tgtEl>
                                        <p:attrNameLst>
                                          <p:attrName>style.visibility</p:attrName>
                                        </p:attrNameLst>
                                      </p:cBhvr>
                                      <p:to>
                                        <p:strVal val="visible"/>
                                      </p:to>
                                    </p:set>
                                    <p:animEffect transition="in" filter="wedge">
                                      <p:cBhvr>
                                        <p:cTn id="14" dur="2000"/>
                                        <p:tgtEl>
                                          <p:spTgt spid="126">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nodeType="clickEffect">
                                  <p:stCondLst>
                                    <p:cond delay="0"/>
                                  </p:stCondLst>
                                  <p:iterate type="lt">
                                    <p:tmPct val="10000"/>
                                  </p:iterate>
                                  <p:childTnLst>
                                    <p:set>
                                      <p:cBhvr>
                                        <p:cTn id="18" dur="1" fill="hold">
                                          <p:stCondLst>
                                            <p:cond delay="0"/>
                                          </p:stCondLst>
                                        </p:cTn>
                                        <p:tgtEl>
                                          <p:spTgt spid="126">
                                            <p:txEl>
                                              <p:pRg st="6" end="6"/>
                                            </p:txEl>
                                          </p:spTgt>
                                        </p:tgtEl>
                                        <p:attrNameLst>
                                          <p:attrName>style.visibility</p:attrName>
                                        </p:attrNameLst>
                                      </p:cBhvr>
                                      <p:to>
                                        <p:strVal val="visible"/>
                                      </p:to>
                                    </p:set>
                                    <p:anim by="(-#ppt_w*2)" calcmode="lin" valueType="num">
                                      <p:cBhvr rctx="PPT">
                                        <p:cTn id="19" dur="500" autoRev="1" fill="hold">
                                          <p:stCondLst>
                                            <p:cond delay="0"/>
                                          </p:stCondLst>
                                        </p:cTn>
                                        <p:tgtEl>
                                          <p:spTgt spid="126">
                                            <p:txEl>
                                              <p:pRg st="6" end="6"/>
                                            </p:txEl>
                                          </p:spTgt>
                                        </p:tgtEl>
                                        <p:attrNameLst>
                                          <p:attrName>ppt_w</p:attrName>
                                        </p:attrNameLst>
                                      </p:cBhvr>
                                    </p:anim>
                                    <p:anim by="(#ppt_w*0.50)" calcmode="lin" valueType="num">
                                      <p:cBhvr>
                                        <p:cTn id="20" dur="500" decel="50000" autoRev="1" fill="hold">
                                          <p:stCondLst>
                                            <p:cond delay="0"/>
                                          </p:stCondLst>
                                        </p:cTn>
                                        <p:tgtEl>
                                          <p:spTgt spid="126">
                                            <p:txEl>
                                              <p:pRg st="6" end="6"/>
                                            </p:txEl>
                                          </p:spTgt>
                                        </p:tgtEl>
                                        <p:attrNameLst>
                                          <p:attrName>ppt_x</p:attrName>
                                        </p:attrNameLst>
                                      </p:cBhvr>
                                    </p:anim>
                                    <p:anim from="(-#ppt_h/2)" to="(#ppt_y)" calcmode="lin" valueType="num">
                                      <p:cBhvr>
                                        <p:cTn id="21" dur="1000" fill="hold">
                                          <p:stCondLst>
                                            <p:cond delay="0"/>
                                          </p:stCondLst>
                                        </p:cTn>
                                        <p:tgtEl>
                                          <p:spTgt spid="126">
                                            <p:txEl>
                                              <p:pRg st="6" end="6"/>
                                            </p:txEl>
                                          </p:spTgt>
                                        </p:tgtEl>
                                        <p:attrNameLst>
                                          <p:attrName>ppt_y</p:attrName>
                                        </p:attrNameLst>
                                      </p:cBhvr>
                                    </p:anim>
                                    <p:animRot by="21600000">
                                      <p:cBhvr>
                                        <p:cTn id="22" dur="1000" fill="hold">
                                          <p:stCondLst>
                                            <p:cond delay="0"/>
                                          </p:stCondLst>
                                        </p:cTn>
                                        <p:tgtEl>
                                          <p:spTgt spid="126">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Bibliografia minima…"/>
          <p:cNvSpPr txBox="1"/>
          <p:nvPr/>
        </p:nvSpPr>
        <p:spPr>
          <a:xfrm>
            <a:off x="567266" y="1127224"/>
            <a:ext cx="8009467" cy="288905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noAutofit/>
          </a:bodyPr>
          <a:lstStyle/>
          <a:p>
            <a:pPr algn="just"/>
            <a:r>
              <a:rPr lang="it-IT" sz="2000" dirty="0">
                <a:solidFill>
                  <a:srgbClr val="000000"/>
                </a:solidFill>
                <a:latin typeface="Calibri" panose="020F0502020204030204" pitchFamily="34" charset="0"/>
                <a:cs typeface="Calibri" panose="020F0502020204030204" pitchFamily="34" charset="0"/>
              </a:rPr>
              <a:t>Il nostro com­pito di cristiani è «sperare contro ogni speranza» (</a:t>
            </a:r>
            <a:r>
              <a:rPr lang="it-IT" sz="2000" dirty="0" err="1">
                <a:solidFill>
                  <a:srgbClr val="000000"/>
                </a:solidFill>
                <a:latin typeface="Calibri" panose="020F0502020204030204" pitchFamily="34" charset="0"/>
                <a:cs typeface="Calibri" panose="020F0502020204030204" pitchFamily="34" charset="0"/>
              </a:rPr>
              <a:t>Rm</a:t>
            </a:r>
            <a:r>
              <a:rPr lang="it-IT" sz="2000" dirty="0">
                <a:solidFill>
                  <a:srgbClr val="000000"/>
                </a:solidFill>
                <a:latin typeface="Calibri" panose="020F0502020204030204" pitchFamily="34" charset="0"/>
                <a:cs typeface="Calibri" panose="020F0502020204030204" pitchFamily="34" charset="0"/>
              </a:rPr>
              <a:t> 4,18). </a:t>
            </a:r>
          </a:p>
          <a:p>
            <a:pPr algn="just"/>
            <a:endParaRPr lang="it-IT" sz="1000" dirty="0">
              <a:solidFill>
                <a:srgbClr val="000000"/>
              </a:solidFill>
              <a:latin typeface="Calibri" panose="020F0502020204030204" pitchFamily="34" charset="0"/>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Si spera con il cuore e con la mente.</a:t>
            </a:r>
          </a:p>
          <a:p>
            <a:pPr algn="just"/>
            <a:endParaRPr lang="it-IT" sz="1000" dirty="0">
              <a:solidFill>
                <a:srgbClr val="000000"/>
              </a:solidFill>
              <a:latin typeface="Calibri" panose="020F0502020204030204" pitchFamily="34" charset="0"/>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La speranza è attraversata dalla di­namica pasquale di morte e risurrezione, che porta i segni della croce, ma che in Dio ha il suo culmine e la sua fonte.</a:t>
            </a:r>
          </a:p>
          <a:p>
            <a:pPr algn="just"/>
            <a:endParaRPr lang="it-IT" sz="2000" dirty="0">
              <a:solidFill>
                <a:srgbClr val="000000"/>
              </a:solidFill>
              <a:latin typeface="Calibri" panose="020F0502020204030204" pitchFamily="34" charset="0"/>
              <a:cs typeface="Calibri" panose="020F0502020204030204" pitchFamily="34" charset="0"/>
            </a:endParaRPr>
          </a:p>
          <a:p>
            <a:pPr algn="just"/>
            <a:endParaRPr lang="it-IT" sz="2000" dirty="0">
              <a:solidFill>
                <a:srgbClr val="000000"/>
              </a:solidFill>
              <a:latin typeface="Calibri" panose="020F0502020204030204" pitchFamily="34" charset="0"/>
              <a:cs typeface="Calibri" panose="020F0502020204030204" pitchFamily="34" charset="0"/>
            </a:endParaRPr>
          </a:p>
          <a:p>
            <a:pPr algn="just"/>
            <a:endParaRPr lang="it-IT" sz="1000" dirty="0">
              <a:solidFill>
                <a:srgbClr val="000000"/>
              </a:solidFill>
              <a:latin typeface="Calibri" panose="020F0502020204030204" pitchFamily="34" charset="0"/>
              <a:cs typeface="Calibri" panose="020F0502020204030204" pitchFamily="34" charset="0"/>
            </a:endParaRPr>
          </a:p>
          <a:p>
            <a:r>
              <a:rPr lang="it-IT" sz="4000" b="1" kern="100" dirty="0">
                <a:solidFill>
                  <a:srgbClr val="00B0F0"/>
                </a:solidFill>
                <a:latin typeface="Calibri" panose="020F0502020204030204" pitchFamily="34" charset="0"/>
                <a:ea typeface="NOTEWORTHY LIGHT" panose="02000400000000000000" pitchFamily="2" charset="77"/>
                <a:cs typeface="Calibri" panose="020F0502020204030204" pitchFamily="34" charset="0"/>
              </a:rPr>
              <a:t>«prigionieri della speranza» (Zac 9,9)</a:t>
            </a:r>
          </a:p>
        </p:txBody>
      </p:sp>
    </p:spTree>
    <p:extLst>
      <p:ext uri="{BB962C8B-B14F-4D97-AF65-F5344CB8AC3E}">
        <p14:creationId xmlns:p14="http://schemas.microsoft.com/office/powerpoint/2010/main" val="6688444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126">
                                            <p:txEl>
                                              <p:pRg st="8" end="8"/>
                                            </p:txEl>
                                          </p:spTgt>
                                        </p:tgtEl>
                                        <p:attrNameLst>
                                          <p:attrName>style.visibility</p:attrName>
                                        </p:attrNameLst>
                                      </p:cBhvr>
                                      <p:to>
                                        <p:strVal val="visible"/>
                                      </p:to>
                                    </p:set>
                                    <p:set>
                                      <p:cBhvr>
                                        <p:cTn id="7" dur="341" fill="hold">
                                          <p:stCondLst>
                                            <p:cond delay="0"/>
                                          </p:stCondLst>
                                        </p:cTn>
                                        <p:tgtEl>
                                          <p:spTgt spid="126">
                                            <p:txEl>
                                              <p:pRg st="8" end="8"/>
                                            </p:txEl>
                                          </p:spTgt>
                                        </p:tgtEl>
                                        <p:attrNameLst>
                                          <p:attrName>style.rotation</p:attrName>
                                        </p:attrNameLst>
                                      </p:cBhvr>
                                      <p:to>
                                        <p:strVal val="-45.0"/>
                                      </p:to>
                                    </p:set>
                                    <p:anim calcmode="lin" valueType="num">
                                      <p:cBhvr>
                                        <p:cTn id="8" dur="341" fill="hold">
                                          <p:stCondLst>
                                            <p:cond delay="341"/>
                                          </p:stCondLst>
                                        </p:cTn>
                                        <p:tgtEl>
                                          <p:spTgt spid="126">
                                            <p:txEl>
                                              <p:pRg st="8" end="8"/>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126">
                                            <p:txEl>
                                              <p:pRg st="8" end="8"/>
                                            </p:txEl>
                                          </p:spTgt>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126">
                                            <p:txEl>
                                              <p:pRg st="8" end="8"/>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126">
                                            <p:txEl>
                                              <p:pRg st="8" end="8"/>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8DABF3C-DBD1-F947-1378-2F0593E33AD4}"/>
              </a:ext>
            </a:extLst>
          </p:cNvPr>
          <p:cNvSpPr txBox="1"/>
          <p:nvPr/>
        </p:nvSpPr>
        <p:spPr>
          <a:xfrm>
            <a:off x="3846786" y="397159"/>
            <a:ext cx="4994516" cy="430887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spcAft>
                <a:spcPts val="600"/>
              </a:spcAft>
            </a:pPr>
            <a:r>
              <a:rPr lang="it-IT" sz="1400" b="1" kern="100" dirty="0">
                <a:solidFill>
                  <a:srgbClr val="FF0000"/>
                </a:solidFill>
                <a:latin typeface="Avenir Book" panose="02000503020000020003" pitchFamily="2" charset="0"/>
                <a:cs typeface="Arial" panose="020B0604020202020204" pitchFamily="34" charset="0"/>
              </a:rPr>
              <a:t>Indirizzo PEDAGOGICO-DIDATTICO</a:t>
            </a:r>
          </a:p>
          <a:p>
            <a:r>
              <a:rPr lang="it-IT" sz="800" kern="100" dirty="0">
                <a:solidFill>
                  <a:srgbClr val="FF0000"/>
                </a:solidFill>
                <a:effectLst/>
                <a:latin typeface="Avenir Book" panose="02000503020000020003" pitchFamily="2" charset="0"/>
                <a:ea typeface="Calibri" panose="020F0502020204030204" pitchFamily="34" charset="0"/>
                <a:cs typeface="Arial" panose="020B0604020202020204" pitchFamily="34" charset="0"/>
              </a:rPr>
              <a:t> </a:t>
            </a:r>
          </a:p>
          <a:p>
            <a:pPr algn="just">
              <a:spcAft>
                <a:spcPts val="600"/>
              </a:spcAft>
            </a:pPr>
            <a:r>
              <a:rPr lang="it-IT" sz="1200" b="1" kern="100" dirty="0">
                <a:solidFill>
                  <a:srgbClr val="000000"/>
                </a:solidFill>
                <a:effectLst/>
                <a:latin typeface="Avenir Book" panose="02000503020000020003" pitchFamily="2" charset="0"/>
                <a:ea typeface="Calibri" panose="020F0502020204030204" pitchFamily="34" charset="0"/>
                <a:cs typeface="Arial" panose="020B0604020202020204" pitchFamily="34" charset="0"/>
              </a:rPr>
              <a:t>Insegnanti di Religione Cattolica</a:t>
            </a:r>
            <a:endParaRPr lang="it-IT" sz="1200" kern="100" dirty="0">
              <a:solidFill>
                <a:srgbClr val="000000"/>
              </a:solidFill>
              <a:effectLst/>
              <a:latin typeface="Avenir Book" panose="02000503020000020003" pitchFamily="2" charset="0"/>
              <a:ea typeface="Calibri" panose="020F0502020204030204" pitchFamily="34" charset="0"/>
              <a:cs typeface="Arial" panose="020B0604020202020204" pitchFamily="34" charset="0"/>
            </a:endParaRPr>
          </a:p>
          <a:p>
            <a:pPr algn="just"/>
            <a:r>
              <a:rPr lang="it-IT" sz="1200" kern="100" dirty="0">
                <a:solidFill>
                  <a:srgbClr val="000000"/>
                </a:solidFill>
                <a:effectLst/>
                <a:latin typeface="Avenir Book" panose="02000503020000020003" pitchFamily="2" charset="0"/>
                <a:ea typeface="Calibri" panose="020F0502020204030204" pitchFamily="34" charset="0"/>
                <a:cs typeface="Arial" panose="020B0604020202020204" pitchFamily="34" charset="0"/>
              </a:rPr>
              <a:t>Un percorso </a:t>
            </a:r>
            <a:r>
              <a:rPr lang="it-IT" sz="1600" b="1" kern="100" dirty="0">
                <a:solidFill>
                  <a:srgbClr val="000000"/>
                </a:solidFill>
                <a:latin typeface="Avenir Book" panose="02000503020000020003" pitchFamily="2" charset="0"/>
                <a:cs typeface="Arial" panose="020B0604020202020204" pitchFamily="34" charset="0"/>
              </a:rPr>
              <a:t>professionalizzante</a:t>
            </a:r>
            <a:r>
              <a:rPr lang="it-IT" sz="1200" kern="100" dirty="0">
                <a:solidFill>
                  <a:srgbClr val="000000"/>
                </a:solidFill>
                <a:effectLst/>
                <a:latin typeface="Avenir Book" panose="02000503020000020003" pitchFamily="2" charset="0"/>
                <a:ea typeface="Calibri" panose="020F0502020204030204" pitchFamily="34" charset="0"/>
                <a:cs typeface="Arial" panose="020B0604020202020204" pitchFamily="34" charset="0"/>
              </a:rPr>
              <a:t> con tirocini e tutor per acquisire conoscenze e competenze, per agire nel mondo della scuola o per aggiornare le competenze acquisite.</a:t>
            </a:r>
          </a:p>
          <a:p>
            <a:pPr algn="just"/>
            <a:r>
              <a:rPr lang="it-IT" sz="1400" kern="100" dirty="0">
                <a:solidFill>
                  <a:srgbClr val="000000"/>
                </a:solidFill>
                <a:effectLst/>
                <a:latin typeface="Avenir Book" panose="02000503020000020003" pitchFamily="2" charset="0"/>
                <a:ea typeface="Calibri" panose="020F0502020204030204" pitchFamily="34" charset="0"/>
                <a:cs typeface="Arial" panose="020B0604020202020204" pitchFamily="34" charset="0"/>
              </a:rPr>
              <a:t> </a:t>
            </a:r>
          </a:p>
          <a:p>
            <a:pPr algn="just"/>
            <a:r>
              <a:rPr lang="it-IT" sz="1400" b="1" kern="100" dirty="0">
                <a:solidFill>
                  <a:srgbClr val="FF0000"/>
                </a:solidFill>
                <a:latin typeface="Avenir Book" panose="02000503020000020003" pitchFamily="2" charset="0"/>
                <a:cs typeface="Arial" panose="020B0604020202020204" pitchFamily="34" charset="0"/>
              </a:rPr>
              <a:t>Indirizzo TEOLOGICO-PASTORALE</a:t>
            </a:r>
          </a:p>
          <a:p>
            <a:pPr algn="just"/>
            <a:r>
              <a:rPr lang="it-IT" sz="800" kern="100" dirty="0">
                <a:solidFill>
                  <a:srgbClr val="000000"/>
                </a:solidFill>
                <a:effectLst/>
                <a:latin typeface="Avenir Book" panose="02000503020000020003" pitchFamily="2" charset="0"/>
                <a:ea typeface="Calibri" panose="020F0502020204030204" pitchFamily="34" charset="0"/>
                <a:cs typeface="Arial" panose="020B0604020202020204" pitchFamily="34" charset="0"/>
              </a:rPr>
              <a:t> </a:t>
            </a:r>
          </a:p>
          <a:p>
            <a:pPr algn="just">
              <a:spcAft>
                <a:spcPts val="600"/>
              </a:spcAft>
            </a:pPr>
            <a:r>
              <a:rPr lang="it-IT" sz="1200" b="1" kern="100" dirty="0">
                <a:solidFill>
                  <a:srgbClr val="000000"/>
                </a:solidFill>
                <a:effectLst/>
                <a:latin typeface="Avenir Book" panose="02000503020000020003" pitchFamily="2" charset="0"/>
                <a:ea typeface="Calibri" panose="020F0502020204030204" pitchFamily="34" charset="0"/>
                <a:cs typeface="Arial" panose="020B0604020202020204" pitchFamily="34" charset="0"/>
              </a:rPr>
              <a:t>Persone interessate e in ricerca</a:t>
            </a:r>
            <a:endParaRPr lang="it-IT" sz="1200" kern="100" dirty="0">
              <a:solidFill>
                <a:srgbClr val="000000"/>
              </a:solidFill>
              <a:effectLst/>
              <a:latin typeface="Avenir Book" panose="02000503020000020003" pitchFamily="2" charset="0"/>
              <a:ea typeface="Calibri" panose="020F0502020204030204" pitchFamily="34" charset="0"/>
              <a:cs typeface="Arial" panose="020B0604020202020204" pitchFamily="34" charset="0"/>
            </a:endParaRPr>
          </a:p>
          <a:p>
            <a:pPr algn="just"/>
            <a:r>
              <a:rPr lang="it-IT" sz="1200" kern="100" dirty="0">
                <a:solidFill>
                  <a:srgbClr val="000000"/>
                </a:solidFill>
                <a:effectLst/>
                <a:latin typeface="Avenir Book" panose="02000503020000020003" pitchFamily="2" charset="0"/>
                <a:ea typeface="Calibri" panose="020F0502020204030204" pitchFamily="34" charset="0"/>
                <a:cs typeface="Arial" panose="020B0604020202020204" pitchFamily="34" charset="0"/>
              </a:rPr>
              <a:t>Un percorso di </a:t>
            </a:r>
            <a:r>
              <a:rPr lang="it-IT" sz="1600" b="1" kern="100" dirty="0">
                <a:solidFill>
                  <a:srgbClr val="000000"/>
                </a:solidFill>
                <a:latin typeface="Avenir Book" panose="02000503020000020003" pitchFamily="2" charset="0"/>
                <a:cs typeface="Arial" panose="020B0604020202020204" pitchFamily="34" charset="0"/>
              </a:rPr>
              <a:t>conoscenza</a:t>
            </a:r>
            <a:r>
              <a:rPr lang="it-IT" sz="1200" kern="100" dirty="0">
                <a:solidFill>
                  <a:srgbClr val="000000"/>
                </a:solidFill>
                <a:effectLst/>
                <a:latin typeface="Avenir Book" panose="02000503020000020003" pitchFamily="2" charset="0"/>
                <a:ea typeface="Calibri" panose="020F0502020204030204" pitchFamily="34" charset="0"/>
                <a:cs typeface="Arial" panose="020B0604020202020204" pitchFamily="34" charset="0"/>
              </a:rPr>
              <a:t> e </a:t>
            </a:r>
            <a:r>
              <a:rPr lang="it-IT" sz="1600" b="1" kern="100" dirty="0">
                <a:solidFill>
                  <a:srgbClr val="000000"/>
                </a:solidFill>
                <a:latin typeface="Avenir Book" panose="02000503020000020003" pitchFamily="2" charset="0"/>
                <a:cs typeface="Arial" panose="020B0604020202020204" pitchFamily="34" charset="0"/>
              </a:rPr>
              <a:t>approfondimento</a:t>
            </a:r>
            <a:r>
              <a:rPr lang="it-IT" sz="1200" kern="100" dirty="0">
                <a:solidFill>
                  <a:srgbClr val="000000"/>
                </a:solidFill>
                <a:effectLst/>
                <a:latin typeface="Avenir Book" panose="02000503020000020003" pitchFamily="2" charset="0"/>
                <a:ea typeface="Calibri" panose="020F0502020204030204" pitchFamily="34" charset="0"/>
                <a:cs typeface="Arial" panose="020B0604020202020204" pitchFamily="34" charset="0"/>
              </a:rPr>
              <a:t> delle grandi questioni filosofiche, religiose, spirituali.</a:t>
            </a:r>
          </a:p>
          <a:p>
            <a:pPr algn="just"/>
            <a:r>
              <a:rPr lang="it-IT" sz="800" kern="100" dirty="0">
                <a:solidFill>
                  <a:srgbClr val="000000"/>
                </a:solidFill>
                <a:effectLst/>
                <a:latin typeface="Avenir Book" panose="02000503020000020003" pitchFamily="2" charset="0"/>
                <a:ea typeface="Calibri" panose="020F0502020204030204" pitchFamily="34" charset="0"/>
                <a:cs typeface="Arial" panose="020B0604020202020204" pitchFamily="34" charset="0"/>
              </a:rPr>
              <a:t> </a:t>
            </a:r>
          </a:p>
          <a:p>
            <a:pPr algn="just">
              <a:spcAft>
                <a:spcPts val="600"/>
              </a:spcAft>
            </a:pPr>
            <a:r>
              <a:rPr lang="it-IT" sz="1200" b="1" kern="100" dirty="0">
                <a:solidFill>
                  <a:srgbClr val="000000"/>
                </a:solidFill>
                <a:effectLst/>
                <a:latin typeface="Avenir Book" panose="02000503020000020003" pitchFamily="2" charset="0"/>
                <a:ea typeface="Calibri" panose="020F0502020204030204" pitchFamily="34" charset="0"/>
                <a:cs typeface="Arial" panose="020B0604020202020204" pitchFamily="34" charset="0"/>
              </a:rPr>
              <a:t>Operatori pastorali</a:t>
            </a:r>
            <a:endParaRPr lang="it-IT" sz="1200" kern="100" dirty="0">
              <a:solidFill>
                <a:srgbClr val="000000"/>
              </a:solidFill>
              <a:effectLst/>
              <a:latin typeface="Avenir Book" panose="02000503020000020003" pitchFamily="2" charset="0"/>
              <a:ea typeface="Calibri" panose="020F0502020204030204" pitchFamily="34" charset="0"/>
              <a:cs typeface="Arial" panose="020B0604020202020204" pitchFamily="34" charset="0"/>
            </a:endParaRPr>
          </a:p>
          <a:p>
            <a:pPr algn="just"/>
            <a:r>
              <a:rPr lang="it-IT" sz="1200" kern="100" dirty="0">
                <a:solidFill>
                  <a:srgbClr val="000000"/>
                </a:solidFill>
                <a:effectLst/>
                <a:latin typeface="Avenir Book" panose="02000503020000020003" pitchFamily="2" charset="0"/>
                <a:ea typeface="Calibri" panose="020F0502020204030204" pitchFamily="34" charset="0"/>
                <a:cs typeface="Arial" panose="020B0604020202020204" pitchFamily="34" charset="0"/>
              </a:rPr>
              <a:t>Per </a:t>
            </a:r>
            <a:r>
              <a:rPr lang="it-IT" sz="1600" b="1" kern="100" dirty="0">
                <a:solidFill>
                  <a:srgbClr val="000000"/>
                </a:solidFill>
                <a:latin typeface="Avenir Book" panose="02000503020000020003" pitchFamily="2" charset="0"/>
                <a:cs typeface="Arial" panose="020B0604020202020204" pitchFamily="34" charset="0"/>
              </a:rPr>
              <a:t>approfondire</a:t>
            </a:r>
            <a:r>
              <a:rPr lang="it-IT" sz="1200" kern="100" dirty="0">
                <a:solidFill>
                  <a:srgbClr val="000000"/>
                </a:solidFill>
                <a:effectLst/>
                <a:latin typeface="Avenir Book" panose="02000503020000020003" pitchFamily="2" charset="0"/>
                <a:ea typeface="Calibri" panose="020F0502020204030204" pitchFamily="34" charset="0"/>
                <a:cs typeface="Arial" panose="020B0604020202020204" pitchFamily="34" charset="0"/>
              </a:rPr>
              <a:t> la propria fede e </a:t>
            </a:r>
            <a:r>
              <a:rPr lang="it-IT" sz="1600" b="1" kern="100" dirty="0">
                <a:solidFill>
                  <a:srgbClr val="000000"/>
                </a:solidFill>
                <a:latin typeface="Avenir Book" panose="02000503020000020003" pitchFamily="2" charset="0"/>
                <a:cs typeface="Arial" panose="020B0604020202020204" pitchFamily="34" charset="0"/>
              </a:rPr>
              <a:t>acquisire</a:t>
            </a:r>
            <a:r>
              <a:rPr lang="it-IT" sz="1200" kern="100" dirty="0">
                <a:solidFill>
                  <a:srgbClr val="000000"/>
                </a:solidFill>
                <a:effectLst/>
                <a:latin typeface="Avenir Book" panose="02000503020000020003" pitchFamily="2" charset="0"/>
                <a:ea typeface="Calibri" panose="020F0502020204030204" pitchFamily="34" charset="0"/>
                <a:cs typeface="Arial" panose="020B0604020202020204" pitchFamily="34" charset="0"/>
              </a:rPr>
              <a:t> strumenti e conoscenze da spendere nel servizio alla comunità cristiana.</a:t>
            </a:r>
          </a:p>
          <a:p>
            <a:pPr algn="just"/>
            <a:r>
              <a:rPr lang="it-IT" sz="800" kern="100" dirty="0">
                <a:solidFill>
                  <a:srgbClr val="000000"/>
                </a:solidFill>
                <a:effectLst/>
                <a:latin typeface="Avenir Book" panose="02000503020000020003" pitchFamily="2" charset="0"/>
                <a:ea typeface="Calibri" panose="020F0502020204030204" pitchFamily="34" charset="0"/>
                <a:cs typeface="Arial" panose="020B0604020202020204" pitchFamily="34" charset="0"/>
              </a:rPr>
              <a:t> </a:t>
            </a:r>
          </a:p>
          <a:p>
            <a:pPr algn="just"/>
            <a:r>
              <a:rPr lang="it-IT" sz="1200" kern="100" dirty="0">
                <a:solidFill>
                  <a:srgbClr val="000000"/>
                </a:solidFill>
                <a:effectLst/>
                <a:latin typeface="Avenir Book" panose="02000503020000020003" pitchFamily="2" charset="0"/>
                <a:ea typeface="Calibri" panose="020F0502020204030204" pitchFamily="34" charset="0"/>
                <a:cs typeface="Arial" panose="020B0604020202020204" pitchFamily="34" charset="0"/>
              </a:rPr>
              <a:t>È possibile anche frequentare singoli corsi o un percorso personalizzato di approfondimento</a:t>
            </a:r>
            <a:r>
              <a:rPr lang="it-IT" sz="1400" kern="100" dirty="0">
                <a:solidFill>
                  <a:srgbClr val="000000"/>
                </a:solidFill>
                <a:effectLst/>
                <a:latin typeface="Avenir Book" panose="02000503020000020003" pitchFamily="2" charset="0"/>
                <a:ea typeface="Calibri" panose="020F0502020204030204" pitchFamily="34" charset="0"/>
                <a:cs typeface="Arial" panose="020B0604020202020204" pitchFamily="34" charset="0"/>
              </a:rPr>
              <a:t>.</a:t>
            </a:r>
          </a:p>
          <a:p>
            <a:pPr algn="just"/>
            <a:r>
              <a:rPr lang="it-IT" sz="800" kern="100" dirty="0">
                <a:solidFill>
                  <a:srgbClr val="000000"/>
                </a:solidFill>
                <a:effectLst/>
                <a:latin typeface="Avenir Book" panose="02000503020000020003" pitchFamily="2" charset="0"/>
                <a:ea typeface="Calibri" panose="020F0502020204030204" pitchFamily="34" charset="0"/>
                <a:cs typeface="Arial" panose="020B0604020202020204" pitchFamily="34" charset="0"/>
              </a:rPr>
              <a:t> </a:t>
            </a:r>
            <a:endParaRPr lang="it-IT" sz="1400" kern="100" dirty="0">
              <a:solidFill>
                <a:srgbClr val="000000"/>
              </a:solidFill>
              <a:effectLst/>
              <a:latin typeface="Avenir Book" panose="02000503020000020003" pitchFamily="2" charset="0"/>
              <a:ea typeface="Calibri" panose="020F0502020204030204" pitchFamily="34" charset="0"/>
              <a:cs typeface="Arial" panose="020B0604020202020204" pitchFamily="34" charset="0"/>
            </a:endParaRPr>
          </a:p>
          <a:p>
            <a:pPr algn="just"/>
            <a:r>
              <a:rPr lang="it-IT" sz="1400" kern="100" dirty="0">
                <a:solidFill>
                  <a:srgbClr val="000000"/>
                </a:solidFill>
                <a:effectLst/>
                <a:latin typeface="Avenir Book" panose="02000503020000020003" pitchFamily="2" charset="0"/>
                <a:ea typeface="Calibri" panose="020F0502020204030204" pitchFamily="34" charset="0"/>
                <a:cs typeface="Arial" panose="020B0604020202020204" pitchFamily="34" charset="0"/>
              </a:rPr>
              <a:t>Per ulteriori informazioni </a:t>
            </a:r>
            <a:r>
              <a:rPr lang="it-IT" sz="1400" b="1" u="sng" kern="100" dirty="0">
                <a:solidFill>
                  <a:srgbClr val="0070C0"/>
                </a:solidFill>
                <a:effectLst/>
                <a:latin typeface="Avenir Book" panose="02000503020000020003" pitchFamily="2" charset="0"/>
                <a:ea typeface="Calibri" panose="020F0502020204030204" pitchFamily="34" charset="0"/>
                <a:cs typeface="Arial" panose="020B0604020202020204" pitchFamily="34" charset="0"/>
              </a:rPr>
              <a:t>https://</a:t>
            </a:r>
            <a:r>
              <a:rPr lang="it-IT" sz="1400" b="1" u="sng" kern="100" dirty="0" err="1">
                <a:solidFill>
                  <a:srgbClr val="0070C0"/>
                </a:solidFill>
                <a:effectLst/>
                <a:latin typeface="Avenir Book" panose="02000503020000020003" pitchFamily="2" charset="0"/>
                <a:ea typeface="Calibri" panose="020F0502020204030204" pitchFamily="34" charset="0"/>
                <a:cs typeface="Arial" panose="020B0604020202020204" pitchFamily="34" charset="0"/>
              </a:rPr>
              <a:t>www.diocesitn.it</a:t>
            </a:r>
            <a:r>
              <a:rPr lang="it-IT" sz="1400" b="1" u="sng" kern="100" dirty="0">
                <a:solidFill>
                  <a:srgbClr val="0070C0"/>
                </a:solidFill>
                <a:effectLst/>
                <a:latin typeface="Avenir Book" panose="02000503020000020003" pitchFamily="2" charset="0"/>
                <a:ea typeface="Calibri" panose="020F0502020204030204" pitchFamily="34" charset="0"/>
                <a:cs typeface="Arial" panose="020B0604020202020204" pitchFamily="34" charset="0"/>
              </a:rPr>
              <a:t>/</a:t>
            </a:r>
            <a:r>
              <a:rPr lang="it-IT" sz="1400" b="1" u="sng" kern="100" dirty="0" err="1">
                <a:solidFill>
                  <a:srgbClr val="0070C0"/>
                </a:solidFill>
                <a:effectLst/>
                <a:latin typeface="Avenir Book" panose="02000503020000020003" pitchFamily="2" charset="0"/>
                <a:ea typeface="Calibri" panose="020F0502020204030204" pitchFamily="34" charset="0"/>
                <a:cs typeface="Arial" panose="020B0604020202020204" pitchFamily="34" charset="0"/>
              </a:rPr>
              <a:t>issr</a:t>
            </a:r>
            <a:r>
              <a:rPr lang="it-IT" sz="1400" b="1" u="sng" kern="100" dirty="0">
                <a:solidFill>
                  <a:srgbClr val="0070C0"/>
                </a:solidFill>
                <a:effectLst/>
                <a:latin typeface="Avenir Book" panose="02000503020000020003" pitchFamily="2" charset="0"/>
                <a:ea typeface="Calibri" panose="020F0502020204030204" pitchFamily="34" charset="0"/>
                <a:cs typeface="Arial" panose="020B0604020202020204" pitchFamily="34" charset="0"/>
              </a:rPr>
              <a:t>/</a:t>
            </a:r>
          </a:p>
        </p:txBody>
      </p:sp>
      <p:pic>
        <p:nvPicPr>
          <p:cNvPr id="2" name="Immagine 1">
            <a:extLst>
              <a:ext uri="{FF2B5EF4-FFF2-40B4-BE49-F238E27FC236}">
                <a16:creationId xmlns:a16="http://schemas.microsoft.com/office/drawing/2014/main" id="{047E715F-D01B-C732-C59E-E410A182CD74}"/>
              </a:ext>
            </a:extLst>
          </p:cNvPr>
          <p:cNvPicPr>
            <a:picLocks noChangeAspect="1"/>
          </p:cNvPicPr>
          <p:nvPr/>
        </p:nvPicPr>
        <p:blipFill>
          <a:blip r:embed="rId2"/>
          <a:srcRect r="50000"/>
          <a:stretch/>
        </p:blipFill>
        <p:spPr>
          <a:xfrm>
            <a:off x="302698" y="867451"/>
            <a:ext cx="3404844" cy="3408597"/>
          </a:xfrm>
          <a:prstGeom prst="rect">
            <a:avLst/>
          </a:prstGeom>
        </p:spPr>
      </p:pic>
    </p:spTree>
    <p:extLst>
      <p:ext uri="{BB962C8B-B14F-4D97-AF65-F5344CB8AC3E}">
        <p14:creationId xmlns:p14="http://schemas.microsoft.com/office/powerpoint/2010/main" val="274360685"/>
      </p:ext>
    </p:extLst>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B9D79B5-0EC9-6F75-51D4-87EB35BCDED7}"/>
            </a:ext>
          </a:extLst>
        </p:cNvPr>
        <p:cNvGrpSpPr/>
        <p:nvPr/>
      </p:nvGrpSpPr>
      <p:grpSpPr>
        <a:xfrm>
          <a:off x="0" y="0"/>
          <a:ext cx="0" cy="0"/>
          <a:chOff x="0" y="0"/>
          <a:chExt cx="0" cy="0"/>
        </a:xfrm>
      </p:grpSpPr>
      <p:sp>
        <p:nvSpPr>
          <p:cNvPr id="126" name="Bibliografia minima…">
            <a:extLst>
              <a:ext uri="{FF2B5EF4-FFF2-40B4-BE49-F238E27FC236}">
                <a16:creationId xmlns:a16="http://schemas.microsoft.com/office/drawing/2014/main" id="{C030BF77-847A-D8D4-892E-58FFDF3BDEEA}"/>
              </a:ext>
            </a:extLst>
          </p:cNvPr>
          <p:cNvSpPr txBox="1"/>
          <p:nvPr/>
        </p:nvSpPr>
        <p:spPr>
          <a:xfrm>
            <a:off x="567266" y="910737"/>
            <a:ext cx="8009467" cy="332202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noAutofit/>
          </a:bodyPr>
          <a:lstStyle/>
          <a:p>
            <a:pPr algn="l"/>
            <a:r>
              <a:rPr lang="it-IT" sz="2400" b="1" kern="100" dirty="0">
                <a:solidFill>
                  <a:srgbClr val="00B0F0"/>
                </a:solidFill>
                <a:effectLst/>
                <a:latin typeface="Calibri" panose="020F0502020204030204" pitchFamily="34" charset="0"/>
                <a:ea typeface="NOTEWORTHY LIGHT" panose="02000400000000000000" pitchFamily="2" charset="77"/>
                <a:cs typeface="Calibri" panose="020F0502020204030204" pitchFamily="34" charset="0"/>
              </a:rPr>
              <a:t>Ouverture</a:t>
            </a:r>
            <a:r>
              <a:rPr lang="it-IT" sz="1800" b="1" kern="100" dirty="0">
                <a:solidFill>
                  <a:srgbClr val="00B0F0"/>
                </a:solidFill>
                <a:effectLst/>
                <a:latin typeface="Calibri" panose="020F0502020204030204" pitchFamily="34" charset="0"/>
                <a:ea typeface="NOTEWORTHY LIGHT" panose="02000400000000000000" pitchFamily="2" charset="77"/>
                <a:cs typeface="Calibri" panose="020F0502020204030204" pitchFamily="34" charset="0"/>
              </a:rPr>
              <a:t> </a:t>
            </a:r>
          </a:p>
          <a:p>
            <a:pPr algn="l"/>
            <a:endParaRPr lang="it-IT" sz="1800" kern="100" dirty="0">
              <a:effectLst/>
              <a:latin typeface="Calibri" panose="020F0502020204030204" pitchFamily="34" charset="0"/>
              <a:ea typeface="Noteworthy Light" panose="02000400000000000000" pitchFamily="2" charset="77"/>
              <a:cs typeface="Calibri" panose="020F0502020204030204" pitchFamily="34" charset="0"/>
            </a:endParaRPr>
          </a:p>
          <a:p>
            <a:pPr algn="just"/>
            <a:r>
              <a:rPr lang="it-IT" sz="2000" kern="100" dirty="0">
                <a:solidFill>
                  <a:srgbClr val="000000"/>
                </a:solidFill>
                <a:effectLst/>
                <a:latin typeface="Calibri" panose="020F0502020204030204" pitchFamily="34" charset="0"/>
                <a:ea typeface="Noteworthy Light" panose="02000400000000000000" pitchFamily="2" charset="77"/>
                <a:cs typeface="Calibri" panose="020F0502020204030204" pitchFamily="34" charset="0"/>
              </a:rPr>
              <a:t>«Che mondo </a:t>
            </a:r>
            <a:r>
              <a:rPr lang="it-IT" sz="2000" kern="100" dirty="0">
                <a:solidFill>
                  <a:srgbClr val="000000"/>
                </a:solidFill>
                <a:latin typeface="Calibri" panose="020F0502020204030204" pitchFamily="34" charset="0"/>
                <a:ea typeface="Noteworthy Light" panose="02000400000000000000" pitchFamily="2" charset="77"/>
                <a:cs typeface="Calibri" panose="020F0502020204030204" pitchFamily="34" charset="0"/>
              </a:rPr>
              <a:t>sarebbe</a:t>
            </a:r>
            <a:r>
              <a:rPr lang="it-IT" sz="2000" kern="100" dirty="0">
                <a:solidFill>
                  <a:srgbClr val="000000"/>
                </a:solidFill>
                <a:effectLst/>
                <a:latin typeface="Calibri" panose="020F0502020204030204" pitchFamily="34" charset="0"/>
                <a:ea typeface="Noteworthy Light" panose="02000400000000000000" pitchFamily="2" charset="77"/>
                <a:cs typeface="Calibri" panose="020F0502020204030204" pitchFamily="34" charset="0"/>
              </a:rPr>
              <a:t> senza Nutella?»</a:t>
            </a:r>
          </a:p>
          <a:p>
            <a:pPr algn="just"/>
            <a:endParaRPr lang="it-IT" sz="1800" kern="100" dirty="0">
              <a:solidFill>
                <a:srgbClr val="000000"/>
              </a:solidFill>
              <a:effectLst/>
              <a:latin typeface="Calibri" panose="020F0502020204030204" pitchFamily="34" charset="0"/>
              <a:ea typeface="Noteworthy Light" panose="02000400000000000000" pitchFamily="2" charset="77"/>
              <a:cs typeface="Calibri" panose="020F0502020204030204" pitchFamily="34" charset="0"/>
            </a:endParaRPr>
          </a:p>
          <a:p>
            <a:pPr algn="just"/>
            <a:r>
              <a:rPr lang="it-IT" sz="2400" kern="100" dirty="0">
                <a:solidFill>
                  <a:srgbClr val="000000"/>
                </a:solidFill>
                <a:latin typeface="Calibri" panose="020F0502020204030204" pitchFamily="34" charset="0"/>
                <a:ea typeface="Noteworthy Light" panose="02000400000000000000" pitchFamily="2" charset="77"/>
                <a:cs typeface="Calibri" panose="020F0502020204030204" pitchFamily="34" charset="0"/>
              </a:rPr>
              <a:t>		</a:t>
            </a:r>
            <a:r>
              <a:rPr lang="it-IT" sz="2000" kern="100" dirty="0">
                <a:solidFill>
                  <a:srgbClr val="000000"/>
                </a:solidFill>
                <a:effectLst/>
                <a:latin typeface="Calibri" panose="020F0502020204030204" pitchFamily="34" charset="0"/>
                <a:ea typeface="Noteworthy Light" panose="02000400000000000000" pitchFamily="2" charset="77"/>
                <a:cs typeface="Calibri" panose="020F0502020204030204" pitchFamily="34" charset="0"/>
              </a:rPr>
              <a:t>«</a:t>
            </a:r>
            <a:r>
              <a:rPr lang="it-IT" sz="2000" kern="100" dirty="0">
                <a:solidFill>
                  <a:srgbClr val="000000"/>
                </a:solidFill>
                <a:latin typeface="Calibri" panose="020F0502020204030204" pitchFamily="34" charset="0"/>
                <a:ea typeface="Noteworthy Light" panose="02000400000000000000" pitchFamily="2" charset="77"/>
                <a:cs typeface="Calibri" panose="020F0502020204030204" pitchFamily="34" charset="0"/>
              </a:rPr>
              <a:t>C</a:t>
            </a:r>
            <a:r>
              <a:rPr lang="it-IT" sz="2000" kern="100" dirty="0">
                <a:solidFill>
                  <a:srgbClr val="000000"/>
                </a:solidFill>
                <a:effectLst/>
                <a:latin typeface="Calibri" panose="020F0502020204030204" pitchFamily="34" charset="0"/>
                <a:ea typeface="Noteworthy Light" panose="02000400000000000000" pitchFamily="2" charset="77"/>
                <a:cs typeface="Calibri" panose="020F0502020204030204" pitchFamily="34" charset="0"/>
              </a:rPr>
              <a:t>he mondo sarebbe senza speranza?»</a:t>
            </a:r>
          </a:p>
          <a:p>
            <a:pPr algn="just"/>
            <a:endParaRPr lang="it-IT" sz="1800" kern="100" dirty="0">
              <a:solidFill>
                <a:srgbClr val="000000"/>
              </a:solidFill>
              <a:effectLst/>
              <a:latin typeface="Calibri" panose="020F0502020204030204" pitchFamily="34" charset="0"/>
              <a:ea typeface="Noteworthy Light" panose="02000400000000000000" pitchFamily="2" charset="77"/>
              <a:cs typeface="Calibri" panose="020F0502020204030204" pitchFamily="34" charset="0"/>
            </a:endParaRPr>
          </a:p>
          <a:p>
            <a:pPr algn="just"/>
            <a:r>
              <a:rPr lang="it-IT" sz="2400" kern="100" dirty="0">
                <a:solidFill>
                  <a:srgbClr val="000000"/>
                </a:solidFill>
                <a:latin typeface="Calibri" panose="020F0502020204030204" pitchFamily="34" charset="0"/>
                <a:ea typeface="Noteworthy Light" panose="02000400000000000000" pitchFamily="2" charset="77"/>
                <a:cs typeface="Calibri" panose="020F0502020204030204" pitchFamily="34" charset="0"/>
              </a:rPr>
              <a:t>			</a:t>
            </a:r>
            <a:r>
              <a:rPr lang="it-IT" sz="2000" kern="100" dirty="0">
                <a:solidFill>
                  <a:srgbClr val="000000"/>
                </a:solidFill>
                <a:effectLst/>
                <a:latin typeface="Calibri" panose="020F0502020204030204" pitchFamily="34" charset="0"/>
                <a:ea typeface="Noteworthy Light" panose="02000400000000000000" pitchFamily="2" charset="77"/>
                <a:cs typeface="Calibri" panose="020F0502020204030204" pitchFamily="34" charset="0"/>
              </a:rPr>
              <a:t>«Lasciate ogni spe­ranza voi ch’entrate» (</a:t>
            </a:r>
            <a:r>
              <a:rPr lang="it-IT" sz="2000" i="1" kern="100" dirty="0">
                <a:solidFill>
                  <a:srgbClr val="000000"/>
                </a:solidFill>
                <a:effectLst/>
                <a:latin typeface="Calibri" panose="020F0502020204030204" pitchFamily="34" charset="0"/>
                <a:ea typeface="NOTEWORTHY LIGHT" panose="02000400000000000000" pitchFamily="2" charset="77"/>
                <a:cs typeface="Calibri" panose="020F0502020204030204" pitchFamily="34" charset="0"/>
              </a:rPr>
              <a:t>Inf </a:t>
            </a:r>
            <a:r>
              <a:rPr lang="it-IT" sz="2000" kern="100" dirty="0">
                <a:solidFill>
                  <a:srgbClr val="000000"/>
                </a:solidFill>
                <a:effectLst/>
                <a:latin typeface="Calibri" panose="020F0502020204030204" pitchFamily="34" charset="0"/>
                <a:ea typeface="Noteworthy Light" panose="02000400000000000000" pitchFamily="2" charset="77"/>
                <a:cs typeface="Calibri" panose="020F0502020204030204" pitchFamily="34" charset="0"/>
              </a:rPr>
              <a:t>III, 9)</a:t>
            </a:r>
            <a:endParaRPr lang="it-IT" sz="1000" kern="100" dirty="0">
              <a:solidFill>
                <a:srgbClr val="000000"/>
              </a:solidFill>
              <a:effectLst/>
              <a:latin typeface="Calibri" panose="020F0502020204030204" pitchFamily="34" charset="0"/>
              <a:ea typeface="Noteworthy Light" panose="02000400000000000000" pitchFamily="2" charset="77"/>
              <a:cs typeface="Calibri" panose="020F0502020204030204" pitchFamily="34" charset="0"/>
            </a:endParaRPr>
          </a:p>
          <a:p>
            <a:pPr algn="just"/>
            <a:endParaRPr lang="it-IT" sz="1800" kern="100" dirty="0">
              <a:solidFill>
                <a:srgbClr val="000000"/>
              </a:solidFill>
              <a:effectLst/>
              <a:latin typeface="Calibri" panose="020F0502020204030204" pitchFamily="34" charset="0"/>
              <a:ea typeface="Noteworthy Light" panose="02000400000000000000" pitchFamily="2" charset="77"/>
              <a:cs typeface="Calibri" panose="020F0502020204030204" pitchFamily="34" charset="0"/>
            </a:endParaRPr>
          </a:p>
          <a:p>
            <a:r>
              <a:rPr lang="it-IT" sz="2000" b="1" kern="100" dirty="0">
                <a:solidFill>
                  <a:srgbClr val="FF0000"/>
                </a:solidFill>
                <a:effectLst/>
                <a:latin typeface="Calibri" panose="020F0502020204030204" pitchFamily="34" charset="0"/>
                <a:ea typeface="Noteworthy Light" panose="02000400000000000000" pitchFamily="2" charset="77"/>
                <a:cs typeface="Calibri" panose="020F0502020204030204" pitchFamily="34" charset="0"/>
              </a:rPr>
              <a:t>«Cos’è la speranza?»</a:t>
            </a:r>
          </a:p>
          <a:p>
            <a:pPr algn="just"/>
            <a:r>
              <a:rPr lang="it-IT" sz="1800" kern="100" dirty="0">
                <a:solidFill>
                  <a:srgbClr val="000000"/>
                </a:solidFill>
                <a:effectLst/>
                <a:latin typeface="Calibri" panose="020F0502020204030204" pitchFamily="34" charset="0"/>
                <a:ea typeface="Noteworthy Light" panose="02000400000000000000" pitchFamily="2" charset="77"/>
                <a:cs typeface="Calibri" panose="020F0502020204030204" pitchFamily="34" charset="0"/>
              </a:rPr>
              <a:t> </a:t>
            </a:r>
            <a:endParaRPr lang="it-IT" sz="1800" kern="100" dirty="0">
              <a:solidFill>
                <a:srgbClr val="000000"/>
              </a:solidFill>
              <a:latin typeface="Calibri" panose="020F0502020204030204" pitchFamily="34" charset="0"/>
              <a:ea typeface="Noteworthy Light" panose="02000400000000000000" pitchFamily="2" charset="77"/>
              <a:cs typeface="Calibri" panose="020F0502020204030204" pitchFamily="34" charset="0"/>
            </a:endParaRPr>
          </a:p>
          <a:p>
            <a:pPr algn="just"/>
            <a:r>
              <a:rPr lang="it-IT" sz="2000" kern="100" dirty="0">
                <a:solidFill>
                  <a:srgbClr val="000000"/>
                </a:solidFill>
                <a:latin typeface="Calibri" panose="020F0502020204030204" pitchFamily="34" charset="0"/>
                <a:ea typeface="Noteworthy Light" panose="02000400000000000000" pitchFamily="2" charset="77"/>
                <a:cs typeface="Calibri" panose="020F0502020204030204" pitchFamily="34" charset="0"/>
              </a:rPr>
              <a:t>S</a:t>
            </a:r>
            <a:r>
              <a:rPr lang="it-IT" sz="2000" kern="100" dirty="0">
                <a:solidFill>
                  <a:srgbClr val="000000"/>
                </a:solidFill>
                <a:effectLst/>
                <a:latin typeface="Calibri" panose="020F0502020204030204" pitchFamily="34" charset="0"/>
                <a:ea typeface="Noteworthy Light" panose="02000400000000000000" pitchFamily="2" charset="77"/>
                <a:cs typeface="Calibri" panose="020F0502020204030204" pitchFamily="34" charset="0"/>
              </a:rPr>
              <a:t>peranze «basse» </a:t>
            </a:r>
            <a:r>
              <a:rPr lang="it-IT" sz="2000" i="1" kern="100" dirty="0">
                <a:solidFill>
                  <a:srgbClr val="000000"/>
                </a:solidFill>
                <a:effectLst/>
                <a:latin typeface="Calibri" panose="020F0502020204030204" pitchFamily="34" charset="0"/>
                <a:ea typeface="NOTEWORTHY LIGHT" panose="02000400000000000000" pitchFamily="2" charset="77"/>
                <a:cs typeface="Calibri" panose="020F0502020204030204" pitchFamily="34" charset="0"/>
              </a:rPr>
              <a:t>vs</a:t>
            </a:r>
            <a:r>
              <a:rPr lang="it-IT" sz="2000" kern="100" dirty="0">
                <a:solidFill>
                  <a:srgbClr val="000000"/>
                </a:solidFill>
                <a:effectLst/>
                <a:latin typeface="Calibri" panose="020F0502020204030204" pitchFamily="34" charset="0"/>
                <a:ea typeface="Noteworthy Light" panose="02000400000000000000" pitchFamily="2" charset="77"/>
                <a:cs typeface="Calibri" panose="020F0502020204030204" pitchFamily="34" charset="0"/>
              </a:rPr>
              <a:t> speranze «alte».</a:t>
            </a:r>
            <a:endParaRPr lang="it-IT" sz="2000" kern="100" dirty="0">
              <a:solidFill>
                <a:srgbClr val="000000"/>
              </a:solidFill>
              <a:latin typeface="Calibri" panose="020F0502020204030204" pitchFamily="34" charset="0"/>
              <a:ea typeface="Noteworthy Light" panose="02000400000000000000" pitchFamily="2" charset="77"/>
              <a:cs typeface="Calibri" panose="020F0502020204030204" pitchFamily="34" charset="0"/>
            </a:endParaRPr>
          </a:p>
        </p:txBody>
      </p:sp>
    </p:spTree>
    <p:extLst>
      <p:ext uri="{BB962C8B-B14F-4D97-AF65-F5344CB8AC3E}">
        <p14:creationId xmlns:p14="http://schemas.microsoft.com/office/powerpoint/2010/main" val="474748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6">
                                            <p:txEl>
                                              <p:pRg st="4" end="4"/>
                                            </p:txEl>
                                          </p:spTgt>
                                        </p:tgtEl>
                                        <p:attrNameLst>
                                          <p:attrName>style.visibility</p:attrName>
                                        </p:attrNameLst>
                                      </p:cBhvr>
                                      <p:to>
                                        <p:strVal val="visible"/>
                                      </p:to>
                                    </p:set>
                                    <p:animEffect transition="in" filter="barn(inVertical)">
                                      <p:cBhvr>
                                        <p:cTn id="7" dur="500"/>
                                        <p:tgtEl>
                                          <p:spTgt spid="12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26">
                                            <p:txEl>
                                              <p:pRg st="6" end="6"/>
                                            </p:txEl>
                                          </p:spTgt>
                                        </p:tgtEl>
                                        <p:attrNameLst>
                                          <p:attrName>style.visibility</p:attrName>
                                        </p:attrNameLst>
                                      </p:cBhvr>
                                      <p:to>
                                        <p:strVal val="visible"/>
                                      </p:to>
                                    </p:set>
                                    <p:anim calcmode="lin" valueType="num">
                                      <p:cBhvr>
                                        <p:cTn id="12" dur="1000" fill="hold"/>
                                        <p:tgtEl>
                                          <p:spTgt spid="126">
                                            <p:txEl>
                                              <p:pRg st="6" end="6"/>
                                            </p:txEl>
                                          </p:spTgt>
                                        </p:tgtEl>
                                        <p:attrNameLst>
                                          <p:attrName>ppt_w</p:attrName>
                                        </p:attrNameLst>
                                      </p:cBhvr>
                                      <p:tavLst>
                                        <p:tav tm="0">
                                          <p:val>
                                            <p:strVal val="#ppt_w*0.70"/>
                                          </p:val>
                                        </p:tav>
                                        <p:tav tm="100000">
                                          <p:val>
                                            <p:strVal val="#ppt_w"/>
                                          </p:val>
                                        </p:tav>
                                      </p:tavLst>
                                    </p:anim>
                                    <p:anim calcmode="lin" valueType="num">
                                      <p:cBhvr>
                                        <p:cTn id="13" dur="1000" fill="hold"/>
                                        <p:tgtEl>
                                          <p:spTgt spid="126">
                                            <p:txEl>
                                              <p:pRg st="6" end="6"/>
                                            </p:txEl>
                                          </p:spTgt>
                                        </p:tgtEl>
                                        <p:attrNameLst>
                                          <p:attrName>ppt_h</p:attrName>
                                        </p:attrNameLst>
                                      </p:cBhvr>
                                      <p:tavLst>
                                        <p:tav tm="0">
                                          <p:val>
                                            <p:strVal val="#ppt_h"/>
                                          </p:val>
                                        </p:tav>
                                        <p:tav tm="100000">
                                          <p:val>
                                            <p:strVal val="#ppt_h"/>
                                          </p:val>
                                        </p:tav>
                                      </p:tavLst>
                                    </p:anim>
                                    <p:animEffect transition="in" filter="fade">
                                      <p:cBhvr>
                                        <p:cTn id="14" dur="1000"/>
                                        <p:tgtEl>
                                          <p:spTgt spid="126">
                                            <p:txEl>
                                              <p:pRg st="6" end="6"/>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nodeType="clickEffect">
                                  <p:stCondLst>
                                    <p:cond delay="0"/>
                                  </p:stCondLst>
                                  <p:childTnLst>
                                    <p:set>
                                      <p:cBhvr>
                                        <p:cTn id="18" dur="1" fill="hold">
                                          <p:stCondLst>
                                            <p:cond delay="0"/>
                                          </p:stCondLst>
                                        </p:cTn>
                                        <p:tgtEl>
                                          <p:spTgt spid="126">
                                            <p:txEl>
                                              <p:pRg st="8" end="8"/>
                                            </p:txEl>
                                          </p:spTgt>
                                        </p:tgtEl>
                                        <p:attrNameLst>
                                          <p:attrName>style.visibility</p:attrName>
                                        </p:attrNameLst>
                                      </p:cBhvr>
                                      <p:to>
                                        <p:strVal val="visible"/>
                                      </p:to>
                                    </p:set>
                                    <p:animEffect transition="in" filter="fade">
                                      <p:cBhvr>
                                        <p:cTn id="19" dur="100"/>
                                        <p:tgtEl>
                                          <p:spTgt spid="126">
                                            <p:txEl>
                                              <p:pRg st="8" end="8"/>
                                            </p:txEl>
                                          </p:spTgt>
                                        </p:tgtEl>
                                      </p:cBhvr>
                                    </p:animEffect>
                                    <p:anim calcmode="lin" valueType="num">
                                      <p:cBhvr>
                                        <p:cTn id="20" dur="400" fill="hold"/>
                                        <p:tgtEl>
                                          <p:spTgt spid="126">
                                            <p:txEl>
                                              <p:pRg st="8" end="8"/>
                                            </p:txEl>
                                          </p:spTgt>
                                        </p:tgtEl>
                                        <p:attrNameLst>
                                          <p:attrName>ppt_x</p:attrName>
                                        </p:attrNameLst>
                                      </p:cBhvr>
                                      <p:tavLst>
                                        <p:tav tm="0">
                                          <p:val>
                                            <p:strVal val="#ppt_x"/>
                                          </p:val>
                                        </p:tav>
                                        <p:tav tm="100000">
                                          <p:val>
                                            <p:strVal val="#ppt_x"/>
                                          </p:val>
                                        </p:tav>
                                      </p:tavLst>
                                    </p:anim>
                                    <p:anim calcmode="lin" valueType="num">
                                      <p:cBhvr>
                                        <p:cTn id="21" dur="400" fill="hold"/>
                                        <p:tgtEl>
                                          <p:spTgt spid="126">
                                            <p:txEl>
                                              <p:pRg st="8" end="8"/>
                                            </p:txEl>
                                          </p:spTgt>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126">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126">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126">
                                            <p:txEl>
                                              <p:pRg st="10" end="10"/>
                                            </p:txEl>
                                          </p:spTgt>
                                        </p:tgtEl>
                                        <p:attrNameLst>
                                          <p:attrName>style.visibility</p:attrName>
                                        </p:attrNameLst>
                                      </p:cBhvr>
                                      <p:to>
                                        <p:strVal val="visible"/>
                                      </p:to>
                                    </p:set>
                                    <p:anim calcmode="lin" valueType="num">
                                      <p:cBhvr>
                                        <p:cTn id="28" dur="500" decel="50000" fill="hold">
                                          <p:stCondLst>
                                            <p:cond delay="0"/>
                                          </p:stCondLst>
                                        </p:cTn>
                                        <p:tgtEl>
                                          <p:spTgt spid="126">
                                            <p:txEl>
                                              <p:pRg st="10" end="10"/>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26">
                                            <p:txEl>
                                              <p:pRg st="10" end="10"/>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26">
                                            <p:txEl>
                                              <p:pRg st="10" end="10"/>
                                            </p:txEl>
                                          </p:spTgt>
                                        </p:tgtEl>
                                        <p:attrNameLst>
                                          <p:attrName>ppt_w</p:attrName>
                                        </p:attrNameLst>
                                      </p:cBhvr>
                                      <p:tavLst>
                                        <p:tav tm="0">
                                          <p:val>
                                            <p:strVal val="#ppt_w*.05"/>
                                          </p:val>
                                        </p:tav>
                                        <p:tav tm="100000">
                                          <p:val>
                                            <p:strVal val="#ppt_w"/>
                                          </p:val>
                                        </p:tav>
                                      </p:tavLst>
                                    </p:anim>
                                    <p:anim calcmode="lin" valueType="num">
                                      <p:cBhvr>
                                        <p:cTn id="31" dur="1000" fill="hold"/>
                                        <p:tgtEl>
                                          <p:spTgt spid="126">
                                            <p:txEl>
                                              <p:pRg st="10" end="10"/>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26">
                                            <p:txEl>
                                              <p:pRg st="10" end="10"/>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26">
                                            <p:txEl>
                                              <p:pRg st="10" end="10"/>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26">
                                            <p:txEl>
                                              <p:pRg st="10" end="10"/>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2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Bibliografia minima…"/>
          <p:cNvSpPr txBox="1"/>
          <p:nvPr/>
        </p:nvSpPr>
        <p:spPr>
          <a:xfrm>
            <a:off x="567266" y="1214168"/>
            <a:ext cx="8009467" cy="271516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noAutofit/>
          </a:bodyPr>
          <a:lstStyle/>
          <a:p>
            <a:pPr algn="just"/>
            <a:r>
              <a:rPr lang="it-IT" sz="2000" kern="100" dirty="0">
                <a:solidFill>
                  <a:srgbClr val="000000"/>
                </a:solidFill>
                <a:effectLst/>
                <a:latin typeface="Calibri" panose="020F0502020204030204" pitchFamily="34" charset="0"/>
                <a:ea typeface="Noteworthy Light" panose="02000400000000000000" pitchFamily="2" charset="77"/>
                <a:cs typeface="Calibri" panose="020F0502020204030204" pitchFamily="34" charset="0"/>
              </a:rPr>
              <a:t>«</a:t>
            </a:r>
            <a:r>
              <a:rPr lang="it-IT" sz="2000" kern="100" dirty="0">
                <a:solidFill>
                  <a:srgbClr val="000000"/>
                </a:solidFill>
                <a:latin typeface="Calibri" panose="020F0502020204030204" pitchFamily="34" charset="0"/>
                <a:ea typeface="Noteworthy Light" panose="02000400000000000000" pitchFamily="2" charset="77"/>
                <a:cs typeface="Calibri" panose="020F0502020204030204" pitchFamily="34" charset="0"/>
              </a:rPr>
              <a:t>L</a:t>
            </a:r>
            <a:r>
              <a:rPr lang="it-IT" sz="2000" kern="100" dirty="0">
                <a:solidFill>
                  <a:srgbClr val="000000"/>
                </a:solidFill>
                <a:effectLst/>
                <a:latin typeface="Calibri" panose="020F0502020204030204" pitchFamily="34" charset="0"/>
                <a:ea typeface="Noteworthy Light" panose="02000400000000000000" pitchFamily="2" charset="77"/>
                <a:cs typeface="Calibri" panose="020F0502020204030204" pitchFamily="34" charset="0"/>
              </a:rPr>
              <a:t>a nostra </a:t>
            </a:r>
            <a:r>
              <a:rPr lang="it-IT" sz="2000" kern="100" dirty="0">
                <a:solidFill>
                  <a:srgbClr val="000000"/>
                </a:solidFill>
                <a:latin typeface="Calibri" panose="020F0502020204030204" pitchFamily="34" charset="0"/>
                <a:ea typeface="Noteworthy Light" panose="02000400000000000000" pitchFamily="2" charset="77"/>
                <a:cs typeface="Calibri" panose="020F0502020204030204" pitchFamily="34" charset="0"/>
              </a:rPr>
              <a:t>fede</a:t>
            </a:r>
            <a:r>
              <a:rPr lang="it-IT" sz="2000" kern="100" dirty="0">
                <a:solidFill>
                  <a:srgbClr val="000000"/>
                </a:solidFill>
                <a:effectLst/>
                <a:latin typeface="Calibri" panose="020F0502020204030204" pitchFamily="34" charset="0"/>
                <a:ea typeface="Noteworthy Light" panose="02000400000000000000" pitchFamily="2" charset="77"/>
                <a:cs typeface="Calibri" panose="020F0502020204030204" pitchFamily="34" charset="0"/>
              </a:rPr>
              <a:t> e la nostra speranza sono fisse in Dio» (1Pt 1,21)</a:t>
            </a:r>
          </a:p>
          <a:p>
            <a:pPr algn="just"/>
            <a:endParaRPr lang="it-IT" sz="1800" kern="100" dirty="0">
              <a:effectLst/>
              <a:latin typeface="Calibri" panose="020F0502020204030204" pitchFamily="34" charset="0"/>
              <a:ea typeface="Noteworthy Light" panose="02000400000000000000" pitchFamily="2" charset="77"/>
              <a:cs typeface="Calibri" panose="020F0502020204030204" pitchFamily="34" charset="0"/>
            </a:endParaRPr>
          </a:p>
          <a:p>
            <a:pPr algn="just"/>
            <a:r>
              <a:rPr lang="it-IT" sz="2000" kern="100" dirty="0">
                <a:solidFill>
                  <a:srgbClr val="000000"/>
                </a:solidFill>
                <a:effectLst/>
                <a:latin typeface="Calibri" panose="020F0502020204030204" pitchFamily="34" charset="0"/>
                <a:ea typeface="Noteworthy Light" panose="02000400000000000000" pitchFamily="2" charset="77"/>
                <a:cs typeface="Calibri" panose="020F0502020204030204" pitchFamily="34" charset="0"/>
              </a:rPr>
              <a:t>«Cristo è la nostra speranza!» (1Tim 1,1)</a:t>
            </a:r>
          </a:p>
          <a:p>
            <a:pPr algn="just"/>
            <a:endParaRPr lang="it-IT" sz="1800" kern="100" dirty="0">
              <a:solidFill>
                <a:srgbClr val="000000"/>
              </a:solidFill>
              <a:effectLst/>
              <a:latin typeface="Calibri" panose="020F0502020204030204" pitchFamily="34" charset="0"/>
              <a:ea typeface="Noteworthy Light" panose="02000400000000000000" pitchFamily="2" charset="77"/>
              <a:cs typeface="Calibri" panose="020F0502020204030204" pitchFamily="34" charset="0"/>
            </a:endParaRPr>
          </a:p>
          <a:p>
            <a:pPr algn="just"/>
            <a:r>
              <a:rPr lang="it-IT" sz="2000" kern="100" dirty="0">
                <a:solidFill>
                  <a:srgbClr val="FF0000"/>
                </a:solidFill>
                <a:latin typeface="Calibri" panose="020F0502020204030204" pitchFamily="34" charset="0"/>
                <a:ea typeface="Noteworthy Light" panose="02000400000000000000" pitchFamily="2" charset="77"/>
                <a:cs typeface="Calibri" panose="020F0502020204030204" pitchFamily="34" charset="0"/>
              </a:rPr>
              <a:t>Q</a:t>
            </a:r>
            <a:r>
              <a:rPr lang="it-IT" sz="2000" kern="100" dirty="0">
                <a:solidFill>
                  <a:srgbClr val="FF0000"/>
                </a:solidFill>
                <a:effectLst/>
                <a:latin typeface="Calibri" panose="020F0502020204030204" pitchFamily="34" charset="0"/>
                <a:ea typeface="Noteworthy Light" panose="02000400000000000000" pitchFamily="2" charset="77"/>
                <a:cs typeface="Calibri" panose="020F0502020204030204" pitchFamily="34" charset="0"/>
              </a:rPr>
              <a:t>uanto la </a:t>
            </a:r>
            <a:r>
              <a:rPr lang="it-IT" sz="2000" kern="100" dirty="0">
                <a:solidFill>
                  <a:srgbClr val="FF0000"/>
                </a:solidFill>
                <a:latin typeface="Calibri" panose="020F0502020204030204" pitchFamily="34" charset="0"/>
                <a:ea typeface="Noteworthy Light" panose="02000400000000000000" pitchFamily="2" charset="77"/>
                <a:cs typeface="Calibri" panose="020F0502020204030204" pitchFamily="34" charset="0"/>
              </a:rPr>
              <a:t>sentiamo</a:t>
            </a:r>
            <a:r>
              <a:rPr lang="it-IT" sz="2000" kern="100" dirty="0">
                <a:solidFill>
                  <a:srgbClr val="FF0000"/>
                </a:solidFill>
                <a:effectLst/>
                <a:latin typeface="Calibri" panose="020F0502020204030204" pitchFamily="34" charset="0"/>
                <a:ea typeface="Noteworthy Light" panose="02000400000000000000" pitchFamily="2" charset="77"/>
                <a:cs typeface="Calibri" panose="020F0502020204030204" pitchFamily="34" charset="0"/>
              </a:rPr>
              <a:t> vera? Quanto ci crediamo? Domandandoci se e quando abbiamo fatto e vissuto esperienza che Cristo è davvero la </a:t>
            </a:r>
            <a:r>
              <a:rPr lang="it-IT" sz="2000" i="1" kern="100" dirty="0">
                <a:solidFill>
                  <a:srgbClr val="FF0000"/>
                </a:solidFill>
                <a:effectLst/>
                <a:latin typeface="Calibri" panose="020F0502020204030204" pitchFamily="34" charset="0"/>
                <a:ea typeface="NOTEWORTHY LIGHT" panose="02000400000000000000" pitchFamily="2" charset="77"/>
                <a:cs typeface="Calibri" panose="020F0502020204030204" pitchFamily="34" charset="0"/>
              </a:rPr>
              <a:t>nostra </a:t>
            </a:r>
            <a:r>
              <a:rPr lang="it-IT" sz="2000" kern="100" dirty="0">
                <a:solidFill>
                  <a:srgbClr val="FF0000"/>
                </a:solidFill>
                <a:effectLst/>
                <a:latin typeface="Calibri" panose="020F0502020204030204" pitchFamily="34" charset="0"/>
                <a:ea typeface="Noteworthy Light" panose="02000400000000000000" pitchFamily="2" charset="77"/>
                <a:cs typeface="Calibri" panose="020F0502020204030204" pitchFamily="34" charset="0"/>
              </a:rPr>
              <a:t>speranza. E poi, come si fa a vivere la speranza cristiana? Quante volte usiamo la parola «ormai», «pazienza!», «tanto!»? Quanto spesso perdiamo la speranza, la fiducia, la voglia di portare avanti quello in cui crediamo? </a:t>
            </a:r>
          </a:p>
        </p:txBody>
      </p:sp>
    </p:spTree>
    <p:extLst>
      <p:ext uri="{BB962C8B-B14F-4D97-AF65-F5344CB8AC3E}">
        <p14:creationId xmlns:p14="http://schemas.microsoft.com/office/powerpoint/2010/main" val="2290612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
                                            <p:txEl>
                                              <p:pRg st="2" end="2"/>
                                            </p:txEl>
                                          </p:spTgt>
                                        </p:tgtEl>
                                        <p:attrNameLst>
                                          <p:attrName>style.visibility</p:attrName>
                                        </p:attrNameLst>
                                      </p:cBhvr>
                                      <p:to>
                                        <p:strVal val="visible"/>
                                      </p:to>
                                    </p:set>
                                    <p:anim calcmode="lin" valueType="num">
                                      <p:cBhvr additive="base">
                                        <p:cTn id="7" dur="500" fill="hold"/>
                                        <p:tgtEl>
                                          <p:spTgt spid="12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nodeType="clickEffect">
                                  <p:stCondLst>
                                    <p:cond delay="0"/>
                                  </p:stCondLst>
                                  <p:iterate type="lt">
                                    <p:tmPct val="10000"/>
                                  </p:iterate>
                                  <p:childTnLst>
                                    <p:set>
                                      <p:cBhvr>
                                        <p:cTn id="12" dur="1" fill="hold">
                                          <p:stCondLst>
                                            <p:cond delay="0"/>
                                          </p:stCondLst>
                                        </p:cTn>
                                        <p:tgtEl>
                                          <p:spTgt spid="126">
                                            <p:txEl>
                                              <p:pRg st="4" end="4"/>
                                            </p:txEl>
                                          </p:spTgt>
                                        </p:tgtEl>
                                        <p:attrNameLst>
                                          <p:attrName>style.visibility</p:attrName>
                                        </p:attrNameLst>
                                      </p:cBhvr>
                                      <p:to>
                                        <p:strVal val="visible"/>
                                      </p:to>
                                    </p:set>
                                    <p:anim by="(-#ppt_w*2)" calcmode="lin" valueType="num">
                                      <p:cBhvr rctx="PPT">
                                        <p:cTn id="13" dur="500" autoRev="1" fill="hold">
                                          <p:stCondLst>
                                            <p:cond delay="0"/>
                                          </p:stCondLst>
                                        </p:cTn>
                                        <p:tgtEl>
                                          <p:spTgt spid="126">
                                            <p:txEl>
                                              <p:pRg st="4" end="4"/>
                                            </p:txEl>
                                          </p:spTgt>
                                        </p:tgtEl>
                                        <p:attrNameLst>
                                          <p:attrName>ppt_w</p:attrName>
                                        </p:attrNameLst>
                                      </p:cBhvr>
                                    </p:anim>
                                    <p:anim by="(#ppt_w*0.50)" calcmode="lin" valueType="num">
                                      <p:cBhvr>
                                        <p:cTn id="14" dur="500" decel="50000" autoRev="1" fill="hold">
                                          <p:stCondLst>
                                            <p:cond delay="0"/>
                                          </p:stCondLst>
                                        </p:cTn>
                                        <p:tgtEl>
                                          <p:spTgt spid="126">
                                            <p:txEl>
                                              <p:pRg st="4" end="4"/>
                                            </p:txEl>
                                          </p:spTgt>
                                        </p:tgtEl>
                                        <p:attrNameLst>
                                          <p:attrName>ppt_x</p:attrName>
                                        </p:attrNameLst>
                                      </p:cBhvr>
                                    </p:anim>
                                    <p:anim from="(-#ppt_h/2)" to="(#ppt_y)" calcmode="lin" valueType="num">
                                      <p:cBhvr>
                                        <p:cTn id="15" dur="1000" fill="hold">
                                          <p:stCondLst>
                                            <p:cond delay="0"/>
                                          </p:stCondLst>
                                        </p:cTn>
                                        <p:tgtEl>
                                          <p:spTgt spid="126">
                                            <p:txEl>
                                              <p:pRg st="4" end="4"/>
                                            </p:txEl>
                                          </p:spTgt>
                                        </p:tgtEl>
                                        <p:attrNameLst>
                                          <p:attrName>ppt_y</p:attrName>
                                        </p:attrNameLst>
                                      </p:cBhvr>
                                    </p:anim>
                                    <p:animRot by="21600000">
                                      <p:cBhvr>
                                        <p:cTn id="16" dur="1000" fill="hold">
                                          <p:stCondLst>
                                            <p:cond delay="0"/>
                                          </p:stCondLst>
                                        </p:cTn>
                                        <p:tgtEl>
                                          <p:spTgt spid="126">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Bibliografia minima…"/>
          <p:cNvSpPr txBox="1"/>
          <p:nvPr/>
        </p:nvSpPr>
        <p:spPr>
          <a:xfrm>
            <a:off x="567266" y="387594"/>
            <a:ext cx="8009467" cy="436831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noAutofit/>
          </a:bodyPr>
          <a:lstStyle/>
          <a:p>
            <a:pPr algn="just"/>
            <a:r>
              <a:rPr lang="it-IT" sz="2400" b="1" kern="100" dirty="0">
                <a:solidFill>
                  <a:srgbClr val="00B0F0"/>
                </a:solidFill>
                <a:latin typeface="Calibri" panose="020F0502020204030204" pitchFamily="34" charset="0"/>
                <a:ea typeface="NOTEWORTHY LIGHT" panose="02000400000000000000" pitchFamily="2" charset="77"/>
                <a:cs typeface="Calibri" panose="020F0502020204030204" pitchFamily="34" charset="0"/>
              </a:rPr>
              <a:t>La sorellina più piccola</a:t>
            </a:r>
          </a:p>
          <a:p>
            <a:pPr algn="just"/>
            <a:endParaRPr lang="it-IT" sz="1800" b="1" kern="100" dirty="0">
              <a:solidFill>
                <a:srgbClr val="00B0F0"/>
              </a:solidFill>
              <a:latin typeface="Calibri" panose="020F0502020204030204" pitchFamily="34" charset="0"/>
              <a:ea typeface="NOTEWORTHY LIGHT" panose="02000400000000000000" pitchFamily="2" charset="77"/>
              <a:cs typeface="Calibri" panose="020F0502020204030204" pitchFamily="34" charset="0"/>
            </a:endParaRPr>
          </a:p>
          <a:p>
            <a:pPr algn="just"/>
            <a:r>
              <a:rPr lang="it-IT" sz="2000" kern="100" dirty="0">
                <a:solidFill>
                  <a:srgbClr val="000000"/>
                </a:solidFill>
                <a:latin typeface="Calibri" panose="020F0502020204030204" pitchFamily="34" charset="0"/>
                <a:ea typeface="Noteworthy Light" panose="02000400000000000000" pitchFamily="2" charset="77"/>
                <a:cs typeface="Calibri" panose="020F0502020204030204" pitchFamily="34" charset="0"/>
              </a:rPr>
              <a:t>La speranza biblica e cristiana non corrisponde a una vita nelle nuvole, al sogno di un mondo migliore.</a:t>
            </a:r>
          </a:p>
          <a:p>
            <a:pPr algn="just"/>
            <a:endParaRPr lang="it-IT" sz="1800" kern="100" dirty="0">
              <a:solidFill>
                <a:srgbClr val="000000"/>
              </a:solidFill>
              <a:latin typeface="Calibri" panose="020F0502020204030204" pitchFamily="34" charset="0"/>
              <a:ea typeface="Noteworthy Light" panose="02000400000000000000" pitchFamily="2" charset="77"/>
              <a:cs typeface="Calibri" panose="020F0502020204030204" pitchFamily="34" charset="0"/>
            </a:endParaRPr>
          </a:p>
          <a:p>
            <a:pPr algn="just"/>
            <a:r>
              <a:rPr lang="it-IT" sz="2000" kern="100" dirty="0">
                <a:solidFill>
                  <a:srgbClr val="000000"/>
                </a:solidFill>
                <a:latin typeface="Calibri" panose="020F0502020204030204" pitchFamily="34" charset="0"/>
                <a:ea typeface="Noteworthy Light" panose="02000400000000000000" pitchFamily="2" charset="77"/>
                <a:cs typeface="Calibri" panose="020F0502020204030204" pitchFamily="34" charset="0"/>
              </a:rPr>
              <a:t>La speranza viene dalla fede, due termini che nella Bibbia sono interscambiabili e, in un’ottica cristiana, l’una ha bisogno dell’altra. </a:t>
            </a:r>
          </a:p>
          <a:p>
            <a:pPr algn="just"/>
            <a:endParaRPr lang="it-IT" sz="1800" kern="100" dirty="0">
              <a:solidFill>
                <a:srgbClr val="000000"/>
              </a:solidFill>
              <a:latin typeface="Calibri" panose="020F0502020204030204" pitchFamily="34" charset="0"/>
              <a:ea typeface="Noteworthy Light" panose="02000400000000000000" pitchFamily="2" charset="77"/>
              <a:cs typeface="Calibri" panose="020F0502020204030204" pitchFamily="34" charset="0"/>
            </a:endParaRPr>
          </a:p>
          <a:p>
            <a:pPr algn="just"/>
            <a:r>
              <a:rPr lang="it-IT" sz="2000" i="1" kern="100" dirty="0" err="1">
                <a:solidFill>
                  <a:srgbClr val="000000"/>
                </a:solidFill>
                <a:latin typeface="Calibri" panose="020F0502020204030204" pitchFamily="34" charset="0"/>
                <a:ea typeface="Noteworthy Light" panose="02000400000000000000" pitchFamily="2" charset="77"/>
                <a:cs typeface="Calibri" panose="020F0502020204030204" pitchFamily="34" charset="0"/>
              </a:rPr>
              <a:t>Spe</a:t>
            </a:r>
            <a:r>
              <a:rPr lang="it-IT" sz="2000" i="1" kern="100" dirty="0">
                <a:solidFill>
                  <a:srgbClr val="000000"/>
                </a:solidFill>
                <a:latin typeface="Calibri" panose="020F0502020204030204" pitchFamily="34" charset="0"/>
                <a:ea typeface="Noteworthy Light" panose="02000400000000000000" pitchFamily="2" charset="77"/>
                <a:cs typeface="Calibri" panose="020F0502020204030204" pitchFamily="34" charset="0"/>
              </a:rPr>
              <a:t> salvi</a:t>
            </a:r>
            <a:r>
              <a:rPr lang="it-IT" sz="2000" kern="100" dirty="0">
                <a:solidFill>
                  <a:srgbClr val="000000"/>
                </a:solidFill>
                <a:latin typeface="Calibri" panose="020F0502020204030204" pitchFamily="34" charset="0"/>
                <a:ea typeface="Noteworthy Light" panose="02000400000000000000" pitchFamily="2" charset="77"/>
                <a:cs typeface="Calibri" panose="020F0502020204030204" pitchFamily="34" charset="0"/>
              </a:rPr>
              <a:t>, 17: «la crisi della fede nel con­creto, è soprattutto una crisi della speranza cristiana»; n. 23: «l’uomo ha bisogno di Dio, altrimenti resta privo di speranza». </a:t>
            </a:r>
          </a:p>
          <a:p>
            <a:pPr algn="just"/>
            <a:endParaRPr lang="it-IT" sz="1800" kern="100" dirty="0">
              <a:solidFill>
                <a:srgbClr val="000000"/>
              </a:solidFill>
              <a:latin typeface="Calibri" panose="020F0502020204030204" pitchFamily="34" charset="0"/>
              <a:ea typeface="Noteworthy Light" panose="02000400000000000000" pitchFamily="2" charset="77"/>
              <a:cs typeface="Calibri" panose="020F0502020204030204" pitchFamily="34" charset="0"/>
            </a:endParaRPr>
          </a:p>
          <a:p>
            <a:pPr algn="just"/>
            <a:r>
              <a:rPr lang="it-IT" sz="2000" kern="100" dirty="0">
                <a:solidFill>
                  <a:srgbClr val="FF0000"/>
                </a:solidFill>
                <a:latin typeface="Calibri" panose="020F0502020204030204" pitchFamily="34" charset="0"/>
                <a:ea typeface="Noteworthy Light" panose="02000400000000000000" pitchFamily="2" charset="77"/>
                <a:cs typeface="Calibri" panose="020F0502020204030204" pitchFamily="34" charset="0"/>
              </a:rPr>
              <a:t>Noi, mettiamo speranza nelle nostre attività e nelle nostre parole; in quello che diciamo e facciamo? Siamo persone di speranza?</a:t>
            </a:r>
          </a:p>
        </p:txBody>
      </p:sp>
    </p:spTree>
    <p:extLst>
      <p:ext uri="{BB962C8B-B14F-4D97-AF65-F5344CB8AC3E}">
        <p14:creationId xmlns:p14="http://schemas.microsoft.com/office/powerpoint/2010/main" val="32453465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6">
                                            <p:txEl>
                                              <p:pRg st="4" end="4"/>
                                            </p:txEl>
                                          </p:spTgt>
                                        </p:tgtEl>
                                        <p:attrNameLst>
                                          <p:attrName>style.visibility</p:attrName>
                                        </p:attrNameLst>
                                      </p:cBhvr>
                                      <p:to>
                                        <p:strVal val="visible"/>
                                      </p:to>
                                    </p:set>
                                    <p:animEffect transition="in" filter="checkerboard(across)">
                                      <p:cBhvr>
                                        <p:cTn id="7" dur="500"/>
                                        <p:tgtEl>
                                          <p:spTgt spid="12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6">
                                            <p:txEl>
                                              <p:pRg st="6" end="6"/>
                                            </p:txEl>
                                          </p:spTgt>
                                        </p:tgtEl>
                                        <p:attrNameLst>
                                          <p:attrName>style.visibility</p:attrName>
                                        </p:attrNameLst>
                                      </p:cBhvr>
                                      <p:to>
                                        <p:strVal val="visible"/>
                                      </p:to>
                                    </p:set>
                                    <p:animEffect transition="in" filter="randombar(horizontal)">
                                      <p:cBhvr>
                                        <p:cTn id="12" dur="500"/>
                                        <p:tgtEl>
                                          <p:spTgt spid="12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26">
                                            <p:txEl>
                                              <p:pRg st="8" end="8"/>
                                            </p:txEl>
                                          </p:spTgt>
                                        </p:tgtEl>
                                        <p:attrNameLst>
                                          <p:attrName>style.visibility</p:attrName>
                                        </p:attrNameLst>
                                      </p:cBhvr>
                                      <p:to>
                                        <p:strVal val="visible"/>
                                      </p:to>
                                    </p:set>
                                    <p:anim calcmode="lin" valueType="num">
                                      <p:cBhvr>
                                        <p:cTn id="17" dur="500" fill="hold"/>
                                        <p:tgtEl>
                                          <p:spTgt spid="126">
                                            <p:txEl>
                                              <p:pRg st="8" end="8"/>
                                            </p:txEl>
                                          </p:spTgt>
                                        </p:tgtEl>
                                        <p:attrNameLst>
                                          <p:attrName>ppt_w</p:attrName>
                                        </p:attrNameLst>
                                      </p:cBhvr>
                                      <p:tavLst>
                                        <p:tav tm="0">
                                          <p:val>
                                            <p:fltVal val="0"/>
                                          </p:val>
                                        </p:tav>
                                        <p:tav tm="100000">
                                          <p:val>
                                            <p:strVal val="#ppt_w"/>
                                          </p:val>
                                        </p:tav>
                                      </p:tavLst>
                                    </p:anim>
                                    <p:anim calcmode="lin" valueType="num">
                                      <p:cBhvr>
                                        <p:cTn id="18" dur="500" fill="hold"/>
                                        <p:tgtEl>
                                          <p:spTgt spid="126">
                                            <p:txEl>
                                              <p:pRg st="8" end="8"/>
                                            </p:txEl>
                                          </p:spTgt>
                                        </p:tgtEl>
                                        <p:attrNameLst>
                                          <p:attrName>ppt_h</p:attrName>
                                        </p:attrNameLst>
                                      </p:cBhvr>
                                      <p:tavLst>
                                        <p:tav tm="0">
                                          <p:val>
                                            <p:fltVal val="0"/>
                                          </p:val>
                                        </p:tav>
                                        <p:tav tm="100000">
                                          <p:val>
                                            <p:strVal val="#ppt_h"/>
                                          </p:val>
                                        </p:tav>
                                      </p:tavLst>
                                    </p:anim>
                                    <p:animEffect transition="in" filter="fade">
                                      <p:cBhvr>
                                        <p:cTn id="19" dur="500"/>
                                        <p:tgtEl>
                                          <p:spTgt spid="12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Bibliografia minima…"/>
          <p:cNvSpPr txBox="1"/>
          <p:nvPr/>
        </p:nvSpPr>
        <p:spPr>
          <a:xfrm>
            <a:off x="567266" y="859937"/>
            <a:ext cx="8009467" cy="342362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noAutofit/>
          </a:bodyPr>
          <a:lstStyle/>
          <a:p>
            <a:pPr algn="just"/>
            <a:r>
              <a:rPr lang="it-IT" sz="2000" kern="100" dirty="0">
                <a:solidFill>
                  <a:srgbClr val="000000"/>
                </a:solidFill>
                <a:latin typeface="Calibri" panose="020F0502020204030204" pitchFamily="34" charset="0"/>
                <a:ea typeface="Noteworthy Light" panose="02000400000000000000" pitchFamily="2" charset="77"/>
                <a:cs typeface="Calibri" panose="020F0502020204030204" pitchFamily="34" charset="0"/>
              </a:rPr>
              <a:t>Charles Péguy (1873–1914), </a:t>
            </a:r>
            <a:r>
              <a:rPr lang="it-IT" sz="2000" i="1" kern="100" dirty="0">
                <a:solidFill>
                  <a:srgbClr val="000000"/>
                </a:solidFill>
                <a:latin typeface="Calibri" panose="020F0502020204030204" pitchFamily="34" charset="0"/>
                <a:ea typeface="Noteworthy Light" panose="02000400000000000000" pitchFamily="2" charset="77"/>
                <a:cs typeface="Calibri" panose="020F0502020204030204" pitchFamily="34" charset="0"/>
              </a:rPr>
              <a:t>Il portico del mistero della seconda virtù</a:t>
            </a:r>
            <a:r>
              <a:rPr lang="it-IT" sz="2000" kern="100" dirty="0">
                <a:solidFill>
                  <a:srgbClr val="000000"/>
                </a:solidFill>
                <a:latin typeface="Calibri" panose="020F0502020204030204" pitchFamily="34" charset="0"/>
                <a:ea typeface="Noteworthy Light" panose="02000400000000000000" pitchFamily="2" charset="77"/>
                <a:cs typeface="Calibri" panose="020F0502020204030204" pitchFamily="34" charset="0"/>
              </a:rPr>
              <a:t>: </a:t>
            </a:r>
          </a:p>
          <a:p>
            <a:pPr algn="just"/>
            <a:endParaRPr lang="it-IT" sz="800" kern="100" dirty="0">
              <a:solidFill>
                <a:srgbClr val="000000"/>
              </a:solidFill>
              <a:latin typeface="Calibri" panose="020F0502020204030204" pitchFamily="34" charset="0"/>
              <a:ea typeface="Noteworthy Light" panose="02000400000000000000" pitchFamily="2" charset="77"/>
              <a:cs typeface="Calibri" panose="020F0502020204030204" pitchFamily="34" charset="0"/>
            </a:endParaRPr>
          </a:p>
          <a:p>
            <a:pPr marL="360000" algn="just"/>
            <a:r>
              <a:rPr lang="it-IT" sz="2000" kern="100" dirty="0">
                <a:solidFill>
                  <a:srgbClr val="000000"/>
                </a:solidFill>
                <a:latin typeface="Calibri" panose="020F0502020204030204" pitchFamily="34" charset="0"/>
                <a:ea typeface="Noteworthy Light" panose="02000400000000000000" pitchFamily="2" charset="77"/>
                <a:cs typeface="Calibri" panose="020F0502020204030204" pitchFamily="34" charset="0"/>
              </a:rPr>
              <a:t>Sul sentiero in salita, sabbioso, disagevole, sulla strada in salita, trascinata, aggrappata alle braccia delle due sorelle maggiori, che la tengono per mano, la piccola speranza avanza. E in mezzo alle due sorelle maggiori sembra lasciarsi tirare, come una bambina che non abbia la forza di camminare e venga trascinata su questa strada contro la sua volontà. Mentre è lei a far camminar le altre due e a trascinarle, e a far camminare tutti quanti, e a trascinarli. E le due grandi </a:t>
            </a:r>
            <a:r>
              <a:rPr lang="it-IT" sz="2000" kern="100" dirty="0" err="1">
                <a:solidFill>
                  <a:srgbClr val="000000"/>
                </a:solidFill>
                <a:latin typeface="Calibri" panose="020F0502020204030204" pitchFamily="34" charset="0"/>
                <a:ea typeface="Noteworthy Light" panose="02000400000000000000" pitchFamily="2" charset="77"/>
                <a:cs typeface="Calibri" panose="020F0502020204030204" pitchFamily="34" charset="0"/>
              </a:rPr>
              <a:t>camminan</a:t>
            </a:r>
            <a:r>
              <a:rPr lang="it-IT" sz="2000" kern="100" dirty="0">
                <a:solidFill>
                  <a:srgbClr val="000000"/>
                </a:solidFill>
                <a:latin typeface="Calibri" panose="020F0502020204030204" pitchFamily="34" charset="0"/>
                <a:ea typeface="Noteworthy Light" panose="02000400000000000000" pitchFamily="2" charset="77"/>
                <a:cs typeface="Calibri" panose="020F0502020204030204" pitchFamily="34" charset="0"/>
              </a:rPr>
              <a:t> solo per la piccola.</a:t>
            </a:r>
          </a:p>
          <a:p>
            <a:pPr marL="360000" algn="just"/>
            <a:endParaRPr lang="it-IT" sz="900" kern="100" dirty="0">
              <a:solidFill>
                <a:srgbClr val="000000"/>
              </a:solidFill>
              <a:latin typeface="Calibri" panose="020F0502020204030204" pitchFamily="34" charset="0"/>
              <a:ea typeface="Noteworthy Light" panose="02000400000000000000" pitchFamily="2" charset="77"/>
              <a:cs typeface="Calibri" panose="020F0502020204030204" pitchFamily="34" charset="0"/>
            </a:endParaRPr>
          </a:p>
          <a:p>
            <a:pPr marL="360000" algn="just"/>
            <a:endParaRPr lang="it-IT" sz="900" kern="100" dirty="0">
              <a:solidFill>
                <a:srgbClr val="000000"/>
              </a:solidFill>
              <a:latin typeface="Calibri" panose="020F0502020204030204" pitchFamily="34" charset="0"/>
              <a:ea typeface="Noteworthy Light" panose="02000400000000000000" pitchFamily="2" charset="77"/>
              <a:cs typeface="Calibri" panose="020F0502020204030204" pitchFamily="34" charset="0"/>
            </a:endParaRPr>
          </a:p>
          <a:p>
            <a:pPr marL="360000" algn="just"/>
            <a:r>
              <a:rPr lang="it-IT" sz="2000" kern="100" dirty="0">
                <a:solidFill>
                  <a:srgbClr val="000000"/>
                </a:solidFill>
                <a:latin typeface="Calibri" panose="020F0502020204030204" pitchFamily="34" charset="0"/>
                <a:ea typeface="Noteworthy Light" panose="02000400000000000000" pitchFamily="2" charset="77"/>
                <a:cs typeface="Calibri" panose="020F0502020204030204" pitchFamily="34" charset="0"/>
              </a:rPr>
              <a:t>Qui trovate una serie di catechesi sul tema della speranza: </a:t>
            </a:r>
            <a:r>
              <a:rPr lang="it-IT" sz="1800" kern="100" dirty="0">
                <a:solidFill>
                  <a:srgbClr val="00B0F0"/>
                </a:solidFill>
                <a:latin typeface="Calibri" panose="020F0502020204030204" pitchFamily="34" charset="0"/>
                <a:ea typeface="Noteworthy Light" panose="02000400000000000000" pitchFamily="2" charset="77"/>
                <a:cs typeface="Calibri" panose="020F0502020204030204" pitchFamily="34" charset="0"/>
                <a:hlinkClick r:id="rId3">
                  <a:extLst>
                    <a:ext uri="{A12FA001-AC4F-418D-AE19-62706E023703}">
                      <ahyp:hlinkClr xmlns:ahyp="http://schemas.microsoft.com/office/drawing/2018/hyperlinkcolor" val="tx"/>
                    </a:ext>
                  </a:extLst>
                </a:hlinkClick>
              </a:rPr>
              <a:t>https://www.vatican.va/content/francesco/it/audiences/2017.index.1.html</a:t>
            </a:r>
            <a:endParaRPr lang="it-IT" sz="1800" kern="100" dirty="0">
              <a:solidFill>
                <a:srgbClr val="00B0F0"/>
              </a:solidFill>
              <a:latin typeface="Calibri" panose="020F0502020204030204" pitchFamily="34" charset="0"/>
              <a:ea typeface="Noteworthy Light" panose="02000400000000000000" pitchFamily="2" charset="77"/>
              <a:cs typeface="Calibri" panose="020F0502020204030204" pitchFamily="34" charset="0"/>
            </a:endParaRPr>
          </a:p>
        </p:txBody>
      </p:sp>
    </p:spTree>
    <p:extLst>
      <p:ext uri="{BB962C8B-B14F-4D97-AF65-F5344CB8AC3E}">
        <p14:creationId xmlns:p14="http://schemas.microsoft.com/office/powerpoint/2010/main" val="2490692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Bibliografia minima…"/>
          <p:cNvSpPr txBox="1"/>
          <p:nvPr/>
        </p:nvSpPr>
        <p:spPr>
          <a:xfrm>
            <a:off x="567266" y="519967"/>
            <a:ext cx="8009467" cy="410356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noAutofit/>
          </a:bodyPr>
          <a:lstStyle/>
          <a:p>
            <a:pPr algn="just"/>
            <a:r>
              <a:rPr lang="it-IT" sz="2400" b="1" kern="100" dirty="0">
                <a:solidFill>
                  <a:srgbClr val="00B0F0"/>
                </a:solidFill>
                <a:latin typeface="Calibri" panose="020F0502020204030204" pitchFamily="34" charset="0"/>
                <a:ea typeface="NOTEWORTHY LIGHT" panose="02000400000000000000" pitchFamily="2" charset="77"/>
                <a:cs typeface="Calibri" panose="020F0502020204030204" pitchFamily="34" charset="0"/>
              </a:rPr>
              <a:t>Un tentativo di definizione</a:t>
            </a:r>
          </a:p>
          <a:p>
            <a:pPr algn="just"/>
            <a:endParaRPr lang="it-IT" sz="1800" b="1" kern="100" dirty="0">
              <a:solidFill>
                <a:srgbClr val="00B0F0"/>
              </a:solidFill>
              <a:latin typeface="Calibri" panose="020F0502020204030204" pitchFamily="34" charset="0"/>
              <a:ea typeface="NOTEWORTHY LIGHT" panose="02000400000000000000" pitchFamily="2" charset="77"/>
              <a:cs typeface="Calibri" panose="020F0502020204030204" pitchFamily="34" charset="0"/>
            </a:endParaRPr>
          </a:p>
          <a:p>
            <a:pPr algn="just"/>
            <a:r>
              <a:rPr lang="it-IT" sz="2000" i="1" dirty="0">
                <a:solidFill>
                  <a:srgbClr val="000000"/>
                </a:solidFill>
                <a:latin typeface="Calibri" panose="020F0502020204030204" pitchFamily="34" charset="0"/>
                <a:cs typeface="Calibri" panose="020F0502020204030204" pitchFamily="34" charset="0"/>
              </a:rPr>
              <a:t>Speranza</a:t>
            </a:r>
            <a:r>
              <a:rPr lang="it-IT" sz="2000" dirty="0">
                <a:solidFill>
                  <a:srgbClr val="000000"/>
                </a:solidFill>
                <a:latin typeface="Calibri" panose="020F0502020204030204" pitchFamily="34" charset="0"/>
                <a:cs typeface="Calibri" panose="020F0502020204030204" pitchFamily="34" charset="0"/>
              </a:rPr>
              <a:t> è una parola polisemica.</a:t>
            </a:r>
          </a:p>
          <a:p>
            <a:pPr algn="just"/>
            <a:endParaRPr lang="it-IT" sz="1800" dirty="0">
              <a:solidFill>
                <a:srgbClr val="000000"/>
              </a:solidFill>
              <a:latin typeface="Calibri" panose="020F0502020204030204" pitchFamily="34" charset="0"/>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Due definizioni dal NT: la </a:t>
            </a:r>
            <a:r>
              <a:rPr lang="it-IT" sz="2000" b="1" dirty="0">
                <a:solidFill>
                  <a:srgbClr val="000000"/>
                </a:solidFill>
                <a:latin typeface="Calibri" panose="020F0502020204030204" pitchFamily="34" charset="0"/>
                <a:cs typeface="Calibri" panose="020F0502020204030204" pitchFamily="34" charset="0"/>
              </a:rPr>
              <a:t>forza di sopportare </a:t>
            </a:r>
            <a:r>
              <a:rPr lang="it-IT" sz="2000" dirty="0">
                <a:solidFill>
                  <a:srgbClr val="000000"/>
                </a:solidFill>
                <a:latin typeface="Calibri" panose="020F0502020204030204" pitchFamily="34" charset="0"/>
                <a:cs typeface="Calibri" panose="020F0502020204030204" pitchFamily="34" charset="0"/>
              </a:rPr>
              <a:t>(</a:t>
            </a:r>
            <a:r>
              <a:rPr lang="it-IT" sz="2000" i="1" dirty="0" err="1">
                <a:solidFill>
                  <a:srgbClr val="000000"/>
                </a:solidFill>
                <a:latin typeface="Calibri" panose="020F0502020204030204" pitchFamily="34" charset="0"/>
                <a:cs typeface="Calibri" panose="020F0502020204030204" pitchFamily="34" charset="0"/>
              </a:rPr>
              <a:t>hupomonē</a:t>
            </a:r>
            <a:r>
              <a:rPr lang="it-IT" sz="2000" dirty="0">
                <a:solidFill>
                  <a:srgbClr val="000000"/>
                </a:solidFill>
                <a:latin typeface="Calibri" panose="020F0502020204030204" pitchFamily="34" charset="0"/>
                <a:cs typeface="Calibri" panose="020F0502020204030204" pitchFamily="34" charset="0"/>
              </a:rPr>
              <a:t>: 1Tes 1,3), </a:t>
            </a:r>
            <a:r>
              <a:rPr lang="it-IT" sz="2000" b="1" dirty="0">
                <a:solidFill>
                  <a:srgbClr val="000000"/>
                </a:solidFill>
                <a:latin typeface="Calibri" panose="020F0502020204030204" pitchFamily="34" charset="0"/>
                <a:cs typeface="Calibri" panose="020F0502020204030204" pitchFamily="34" charset="0"/>
              </a:rPr>
              <a:t>sguardo lungo </a:t>
            </a:r>
            <a:r>
              <a:rPr lang="it-IT" sz="2000" dirty="0">
                <a:solidFill>
                  <a:srgbClr val="000000"/>
                </a:solidFill>
                <a:latin typeface="Calibri" panose="020F0502020204030204" pitchFamily="34" charset="0"/>
                <a:cs typeface="Calibri" panose="020F0502020204030204" pitchFamily="34" charset="0"/>
              </a:rPr>
              <a:t>(</a:t>
            </a:r>
            <a:r>
              <a:rPr lang="it-IT" sz="2000" i="1" dirty="0" err="1">
                <a:solidFill>
                  <a:srgbClr val="000000"/>
                </a:solidFill>
                <a:latin typeface="Calibri" panose="020F0502020204030204" pitchFamily="34" charset="0"/>
                <a:cs typeface="Calibri" panose="020F0502020204030204" pitchFamily="34" charset="0"/>
              </a:rPr>
              <a:t>makrothumia</a:t>
            </a:r>
            <a:r>
              <a:rPr lang="it-IT" sz="2000" dirty="0">
                <a:solidFill>
                  <a:srgbClr val="000000"/>
                </a:solidFill>
                <a:latin typeface="Calibri" panose="020F0502020204030204" pitchFamily="34" charset="0"/>
                <a:cs typeface="Calibri" panose="020F0502020204030204" pitchFamily="34" charset="0"/>
              </a:rPr>
              <a:t>: </a:t>
            </a:r>
            <a:r>
              <a:rPr lang="it-IT" sz="2000" dirty="0" err="1">
                <a:solidFill>
                  <a:srgbClr val="000000"/>
                </a:solidFill>
                <a:latin typeface="Calibri" panose="020F0502020204030204" pitchFamily="34" charset="0"/>
                <a:cs typeface="Calibri" panose="020F0502020204030204" pitchFamily="34" charset="0"/>
              </a:rPr>
              <a:t>Gc</a:t>
            </a:r>
            <a:r>
              <a:rPr lang="it-IT" sz="2000" dirty="0">
                <a:solidFill>
                  <a:srgbClr val="000000"/>
                </a:solidFill>
                <a:latin typeface="Calibri" panose="020F0502020204030204" pitchFamily="34" charset="0"/>
                <a:cs typeface="Calibri" panose="020F0502020204030204" pitchFamily="34" charset="0"/>
              </a:rPr>
              <a:t> 5,7-11) che vede e va oltre.</a:t>
            </a:r>
          </a:p>
          <a:p>
            <a:pPr algn="just"/>
            <a:endParaRPr lang="it-IT" sz="1800" dirty="0">
              <a:solidFill>
                <a:srgbClr val="000000"/>
              </a:solidFill>
              <a:latin typeface="Calibri" panose="020F0502020204030204" pitchFamily="34" charset="0"/>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In spagnolo «</a:t>
            </a:r>
            <a:r>
              <a:rPr lang="it-IT" sz="2000" dirty="0" err="1">
                <a:solidFill>
                  <a:srgbClr val="000000"/>
                </a:solidFill>
                <a:latin typeface="Calibri" panose="020F0502020204030204" pitchFamily="34" charset="0"/>
                <a:cs typeface="Calibri" panose="020F0502020204030204" pitchFamily="34" charset="0"/>
              </a:rPr>
              <a:t>esperar</a:t>
            </a:r>
            <a:r>
              <a:rPr lang="it-IT" sz="2000" dirty="0">
                <a:solidFill>
                  <a:srgbClr val="000000"/>
                </a:solidFill>
                <a:latin typeface="Calibri" panose="020F0502020204030204" pitchFamily="34" charset="0"/>
                <a:cs typeface="Calibri" panose="020F0502020204030204" pitchFamily="34" charset="0"/>
              </a:rPr>
              <a:t>» = </a:t>
            </a:r>
            <a:r>
              <a:rPr lang="it-IT" sz="2000" i="1" dirty="0">
                <a:solidFill>
                  <a:srgbClr val="000000"/>
                </a:solidFill>
                <a:latin typeface="Calibri" panose="020F0502020204030204" pitchFamily="34" charset="0"/>
                <a:cs typeface="Calibri" panose="020F0502020204030204" pitchFamily="34" charset="0"/>
              </a:rPr>
              <a:t>sperare</a:t>
            </a:r>
            <a:r>
              <a:rPr lang="it-IT" sz="2000" dirty="0">
                <a:solidFill>
                  <a:srgbClr val="000000"/>
                </a:solidFill>
                <a:latin typeface="Calibri" panose="020F0502020204030204" pitchFamily="34" charset="0"/>
                <a:cs typeface="Calibri" panose="020F0502020204030204" pitchFamily="34" charset="0"/>
              </a:rPr>
              <a:t> e/o </a:t>
            </a:r>
            <a:r>
              <a:rPr lang="it-IT" sz="2000" i="1" dirty="0">
                <a:solidFill>
                  <a:srgbClr val="000000"/>
                </a:solidFill>
                <a:latin typeface="Calibri" panose="020F0502020204030204" pitchFamily="34" charset="0"/>
                <a:cs typeface="Calibri" panose="020F0502020204030204" pitchFamily="34" charset="0"/>
              </a:rPr>
              <a:t>aspet­tare</a:t>
            </a:r>
            <a:r>
              <a:rPr lang="it-IT" sz="2000" dirty="0">
                <a:solidFill>
                  <a:srgbClr val="000000"/>
                </a:solidFill>
                <a:latin typeface="Calibri" panose="020F0502020204030204" pitchFamily="34" charset="0"/>
                <a:cs typeface="Calibri" panose="020F0502020204030204" pitchFamily="34" charset="0"/>
              </a:rPr>
              <a:t>.</a:t>
            </a:r>
          </a:p>
          <a:p>
            <a:pPr algn="just"/>
            <a:endParaRPr lang="it-IT" sz="1800" dirty="0">
              <a:solidFill>
                <a:srgbClr val="000000"/>
              </a:solidFill>
              <a:latin typeface="Calibri" panose="020F0502020204030204" pitchFamily="34" charset="0"/>
              <a:cs typeface="Calibri" panose="020F0502020204030204" pitchFamily="34" charset="0"/>
            </a:endParaRPr>
          </a:p>
          <a:p>
            <a:pPr algn="just"/>
            <a:r>
              <a:rPr lang="it-IT" sz="2000" i="1" dirty="0" err="1">
                <a:solidFill>
                  <a:srgbClr val="000000"/>
                </a:solidFill>
                <a:latin typeface="Calibri" panose="020F0502020204030204" pitchFamily="34" charset="0"/>
                <a:cs typeface="Calibri" panose="020F0502020204030204" pitchFamily="34" charset="0"/>
              </a:rPr>
              <a:t>Spe</a:t>
            </a:r>
            <a:r>
              <a:rPr lang="it-IT" sz="2000" i="1" dirty="0">
                <a:solidFill>
                  <a:srgbClr val="000000"/>
                </a:solidFill>
                <a:latin typeface="Calibri" panose="020F0502020204030204" pitchFamily="34" charset="0"/>
                <a:cs typeface="Calibri" panose="020F0502020204030204" pitchFamily="34" charset="0"/>
              </a:rPr>
              <a:t> salvi</a:t>
            </a:r>
            <a:r>
              <a:rPr lang="it-IT" sz="2000" dirty="0">
                <a:solidFill>
                  <a:srgbClr val="000000"/>
                </a:solidFill>
                <a:latin typeface="Calibri" panose="020F0502020204030204" pitchFamily="34" charset="0"/>
                <a:cs typeface="Calibri" panose="020F0502020204030204" pitchFamily="34" charset="0"/>
              </a:rPr>
              <a:t>, 32-34: preghiera «luogo» di apprendi­mento e di esercizio della speranza. </a:t>
            </a:r>
          </a:p>
          <a:p>
            <a:pPr algn="just"/>
            <a:endParaRPr lang="it-IT" sz="1800" dirty="0">
              <a:solidFill>
                <a:srgbClr val="000000"/>
              </a:solidFill>
              <a:latin typeface="Calibri" panose="020F0502020204030204" pitchFamily="34" charset="0"/>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La speranza va invocata – </a:t>
            </a:r>
            <a:r>
              <a:rPr lang="it-IT" sz="2000" i="1" dirty="0">
                <a:solidFill>
                  <a:srgbClr val="000000"/>
                </a:solidFill>
                <a:latin typeface="Calibri" panose="020F0502020204030204" pitchFamily="34" charset="0"/>
                <a:cs typeface="Calibri" panose="020F0502020204030204" pitchFamily="34" charset="0"/>
              </a:rPr>
              <a:t>speriamo!</a:t>
            </a:r>
            <a:r>
              <a:rPr lang="it-IT" sz="2000" dirty="0">
                <a:solidFill>
                  <a:srgbClr val="000000"/>
                </a:solidFill>
                <a:latin typeface="Calibri" panose="020F0502020204030204" pitchFamily="34" charset="0"/>
                <a:cs typeface="Calibri" panose="020F0502020204030204" pitchFamily="34" charset="0"/>
              </a:rPr>
              <a:t> –, ma va anche costruita, assecondata, vissuta; si coniuga con l’attesa e la pazienza.</a:t>
            </a:r>
          </a:p>
        </p:txBody>
      </p:sp>
    </p:spTree>
    <p:extLst>
      <p:ext uri="{BB962C8B-B14F-4D97-AF65-F5344CB8AC3E}">
        <p14:creationId xmlns:p14="http://schemas.microsoft.com/office/powerpoint/2010/main" val="41428086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6">
                                            <p:txEl>
                                              <p:pRg st="4" end="4"/>
                                            </p:txEl>
                                          </p:spTgt>
                                        </p:tgtEl>
                                        <p:attrNameLst>
                                          <p:attrName>style.visibility</p:attrName>
                                        </p:attrNameLst>
                                      </p:cBhvr>
                                      <p:to>
                                        <p:strVal val="visible"/>
                                      </p:to>
                                    </p:set>
                                    <p:anim calcmode="lin" valueType="num">
                                      <p:cBhvr>
                                        <p:cTn id="7" dur="500" fill="hold"/>
                                        <p:tgtEl>
                                          <p:spTgt spid="126">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126">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8" presetClass="entr" presetSubtype="0" accel="50000" fill="hold" nodeType="clickEffect">
                                  <p:stCondLst>
                                    <p:cond delay="0"/>
                                  </p:stCondLst>
                                  <p:iterate type="lt">
                                    <p:tmPct val="50000"/>
                                  </p:iterate>
                                  <p:childTnLst>
                                    <p:set>
                                      <p:cBhvr>
                                        <p:cTn id="12" dur="1" fill="hold">
                                          <p:stCondLst>
                                            <p:cond delay="0"/>
                                          </p:stCondLst>
                                        </p:cTn>
                                        <p:tgtEl>
                                          <p:spTgt spid="126">
                                            <p:txEl>
                                              <p:pRg st="6" end="6"/>
                                            </p:txEl>
                                          </p:spTgt>
                                        </p:tgtEl>
                                        <p:attrNameLst>
                                          <p:attrName>style.visibility</p:attrName>
                                        </p:attrNameLst>
                                      </p:cBhvr>
                                      <p:to>
                                        <p:strVal val="visible"/>
                                      </p:to>
                                    </p:set>
                                    <p:set>
                                      <p:cBhvr>
                                        <p:cTn id="13" dur="227" fill="hold">
                                          <p:stCondLst>
                                            <p:cond delay="0"/>
                                          </p:stCondLst>
                                        </p:cTn>
                                        <p:tgtEl>
                                          <p:spTgt spid="126">
                                            <p:txEl>
                                              <p:pRg st="6" end="6"/>
                                            </p:txEl>
                                          </p:spTgt>
                                        </p:tgtEl>
                                        <p:attrNameLst>
                                          <p:attrName>style.rotation</p:attrName>
                                        </p:attrNameLst>
                                      </p:cBhvr>
                                      <p:to>
                                        <p:strVal val="-45.0"/>
                                      </p:to>
                                    </p:set>
                                    <p:anim calcmode="lin" valueType="num">
                                      <p:cBhvr>
                                        <p:cTn id="14" dur="227" fill="hold">
                                          <p:stCondLst>
                                            <p:cond delay="227"/>
                                          </p:stCondLst>
                                        </p:cTn>
                                        <p:tgtEl>
                                          <p:spTgt spid="126">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15" dur="227" fill="hold">
                                          <p:stCondLst>
                                            <p:cond delay="0"/>
                                          </p:stCondLst>
                                        </p:cTn>
                                        <p:tgtEl>
                                          <p:spTgt spid="126">
                                            <p:txEl>
                                              <p:pRg st="6" end="6"/>
                                            </p:txEl>
                                          </p:spTgt>
                                        </p:tgtEl>
                                        <p:attrNameLst>
                                          <p:attrName>ppt_y</p:attrName>
                                        </p:attrNameLst>
                                      </p:cBhvr>
                                      <p:tavLst>
                                        <p:tav tm="0">
                                          <p:val>
                                            <p:strVal val="#ppt_y-1"/>
                                          </p:val>
                                        </p:tav>
                                        <p:tav tm="100000">
                                          <p:val>
                                            <p:strVal val="#ppt_y-(0.354*#ppt_w-0.172*#ppt_h)"/>
                                          </p:val>
                                        </p:tav>
                                      </p:tavLst>
                                    </p:anim>
                                    <p:anim calcmode="lin" valueType="num">
                                      <p:cBhvr>
                                        <p:cTn id="16" dur="78" decel="50000" autoRev="1" fill="hold">
                                          <p:stCondLst>
                                            <p:cond delay="227"/>
                                          </p:stCondLst>
                                        </p:cTn>
                                        <p:tgtEl>
                                          <p:spTgt spid="126">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17" dur="68" fill="hold">
                                          <p:stCondLst>
                                            <p:cond delay="432"/>
                                          </p:stCondLst>
                                        </p:cTn>
                                        <p:tgtEl>
                                          <p:spTgt spid="126">
                                            <p:txEl>
                                              <p:pRg st="6" end="6"/>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nodeType="clickEffect">
                                  <p:stCondLst>
                                    <p:cond delay="0"/>
                                  </p:stCondLst>
                                  <p:iterate type="lt">
                                    <p:tmPct val="10000"/>
                                  </p:iterate>
                                  <p:childTnLst>
                                    <p:set>
                                      <p:cBhvr>
                                        <p:cTn id="21" dur="1" fill="hold">
                                          <p:stCondLst>
                                            <p:cond delay="0"/>
                                          </p:stCondLst>
                                        </p:cTn>
                                        <p:tgtEl>
                                          <p:spTgt spid="126">
                                            <p:txEl>
                                              <p:pRg st="8" end="8"/>
                                            </p:txEl>
                                          </p:spTgt>
                                        </p:tgtEl>
                                        <p:attrNameLst>
                                          <p:attrName>style.visibility</p:attrName>
                                        </p:attrNameLst>
                                      </p:cBhvr>
                                      <p:to>
                                        <p:strVal val="visible"/>
                                      </p:to>
                                    </p:set>
                                    <p:anim calcmode="lin" valueType="num">
                                      <p:cBhvr>
                                        <p:cTn id="22" dur="500" fill="hold"/>
                                        <p:tgtEl>
                                          <p:spTgt spid="126">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26">
                                            <p:txEl>
                                              <p:pRg st="8" end="8"/>
                                            </p:txEl>
                                          </p:spTgt>
                                        </p:tgtEl>
                                        <p:attrNameLst>
                                          <p:attrName>ppt_y</p:attrName>
                                        </p:attrNameLst>
                                      </p:cBhvr>
                                      <p:tavLst>
                                        <p:tav tm="0">
                                          <p:val>
                                            <p:strVal val="#ppt_y"/>
                                          </p:val>
                                        </p:tav>
                                        <p:tav tm="100000">
                                          <p:val>
                                            <p:strVal val="#ppt_y"/>
                                          </p:val>
                                        </p:tav>
                                      </p:tavLst>
                                    </p:anim>
                                    <p:anim calcmode="lin" valueType="num">
                                      <p:cBhvr>
                                        <p:cTn id="24" dur="500" fill="hold"/>
                                        <p:tgtEl>
                                          <p:spTgt spid="126">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26">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26">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126">
                                            <p:txEl>
                                              <p:pRg st="10" end="10"/>
                                            </p:txEl>
                                          </p:spTgt>
                                        </p:tgtEl>
                                        <p:attrNameLst>
                                          <p:attrName>style.visibility</p:attrName>
                                        </p:attrNameLst>
                                      </p:cBhvr>
                                      <p:to>
                                        <p:strVal val="visible"/>
                                      </p:to>
                                    </p:set>
                                    <p:animEffect transition="in" filter="fade">
                                      <p:cBhvr>
                                        <p:cTn id="31" dur="800" decel="100000"/>
                                        <p:tgtEl>
                                          <p:spTgt spid="126">
                                            <p:txEl>
                                              <p:pRg st="10" end="10"/>
                                            </p:txEl>
                                          </p:spTgt>
                                        </p:tgtEl>
                                      </p:cBhvr>
                                    </p:animEffect>
                                    <p:anim calcmode="lin" valueType="num">
                                      <p:cBhvr>
                                        <p:cTn id="32" dur="800" decel="100000" fill="hold"/>
                                        <p:tgtEl>
                                          <p:spTgt spid="126">
                                            <p:txEl>
                                              <p:pRg st="10" end="10"/>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126">
                                            <p:txEl>
                                              <p:pRg st="10" end="10"/>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126">
                                            <p:txEl>
                                              <p:pRg st="10" end="10"/>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26">
                                            <p:txEl>
                                              <p:pRg st="10" end="10"/>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26">
                                            <p:txEl>
                                              <p:pRg st="10" end="1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Bibliografia minima…"/>
          <p:cNvSpPr txBox="1"/>
          <p:nvPr/>
        </p:nvSpPr>
        <p:spPr>
          <a:xfrm>
            <a:off x="567266" y="1035783"/>
            <a:ext cx="8009467" cy="307193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noAutofit/>
          </a:bodyPr>
          <a:lstStyle/>
          <a:p>
            <a:pPr algn="just"/>
            <a:r>
              <a:rPr lang="it-IT" sz="2400" b="1" kern="100" dirty="0">
                <a:solidFill>
                  <a:srgbClr val="00B0F0"/>
                </a:solidFill>
                <a:latin typeface="Calibri" panose="020F0502020204030204" pitchFamily="34" charset="0"/>
                <a:ea typeface="NOTEWORTHY LIGHT" panose="02000400000000000000" pitchFamily="2" charset="77"/>
                <a:cs typeface="Calibri" panose="020F0502020204030204" pitchFamily="34" charset="0"/>
              </a:rPr>
              <a:t>Diamo i numeri</a:t>
            </a:r>
          </a:p>
          <a:p>
            <a:pPr algn="just"/>
            <a:endParaRPr lang="it-IT" sz="1800" b="1" kern="100" dirty="0">
              <a:solidFill>
                <a:srgbClr val="000000"/>
              </a:solidFill>
              <a:latin typeface="Calibri" panose="020F0502020204030204" pitchFamily="34" charset="0"/>
              <a:ea typeface="NOTEWORTHY LIGHT" panose="02000400000000000000" pitchFamily="2" charset="77"/>
              <a:cs typeface="Calibri" panose="020F0502020204030204" pitchFamily="34" charset="0"/>
            </a:endParaRPr>
          </a:p>
          <a:p>
            <a:pPr algn="just"/>
            <a:r>
              <a:rPr lang="it-IT" sz="2000" dirty="0">
                <a:solidFill>
                  <a:srgbClr val="000000"/>
                </a:solidFill>
                <a:latin typeface="Calibri" panose="020F0502020204030204" pitchFamily="34" charset="0"/>
                <a:cs typeface="Calibri" panose="020F0502020204030204" pitchFamily="34" charset="0"/>
              </a:rPr>
              <a:t>Bibbia 73 libri: 46 AT;  27 NT. Più o meno 738 mila parole. La più frequente «e», 30.497x, la meno frequente, 1x, «zucca» (acquazzone; bugie; camaleonte). </a:t>
            </a:r>
          </a:p>
          <a:p>
            <a:pPr algn="just"/>
            <a:endParaRPr lang="it-IT" sz="800" dirty="0">
              <a:solidFill>
                <a:srgbClr val="000000"/>
              </a:solidFill>
              <a:latin typeface="Calibri" panose="020F0502020204030204" pitchFamily="34" charset="0"/>
              <a:cs typeface="Calibri" panose="020F0502020204030204" pitchFamily="34" charset="0"/>
            </a:endParaRPr>
          </a:p>
          <a:p>
            <a:pPr algn="just"/>
            <a:r>
              <a:rPr lang="it-IT" sz="1400" dirty="0">
                <a:solidFill>
                  <a:srgbClr val="000000"/>
                </a:solidFill>
                <a:latin typeface="Calibri" panose="020F0502020204030204" pitchFamily="34" charset="0"/>
                <a:cs typeface="Calibri" panose="020F0502020204030204" pitchFamily="34" charset="0"/>
              </a:rPr>
              <a:t>Per le statistiche cf</a:t>
            </a:r>
            <a:r>
              <a:rPr lang="it-IT" sz="1200" dirty="0">
                <a:solidFill>
                  <a:srgbClr val="000000"/>
                </a:solidFill>
                <a:latin typeface="Calibri" panose="020F0502020204030204" pitchFamily="34" charset="0"/>
                <a:cs typeface="Calibri" panose="020F0502020204030204" pitchFamily="34" charset="0"/>
              </a:rPr>
              <a:t>. </a:t>
            </a:r>
            <a:r>
              <a:rPr lang="it-IT" sz="1200" u="sng" dirty="0">
                <a:solidFill>
                  <a:srgbClr val="00B0F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https://www.vatican.va/archive/ITA0001/_FF3.HTM</a:t>
            </a:r>
            <a:endParaRPr lang="it-IT" sz="1200" u="sng" dirty="0">
              <a:solidFill>
                <a:srgbClr val="00B0F0"/>
              </a:solidFill>
              <a:latin typeface="Calibri" panose="020F0502020204030204" pitchFamily="34" charset="0"/>
              <a:cs typeface="Calibri" panose="020F0502020204030204" pitchFamily="34" charset="0"/>
            </a:endParaRPr>
          </a:p>
          <a:p>
            <a:pPr algn="just"/>
            <a:endParaRPr lang="it-IT" sz="2000" u="sng" dirty="0">
              <a:solidFill>
                <a:srgbClr val="000000"/>
              </a:solidFill>
              <a:latin typeface="Calibri" panose="020F0502020204030204" pitchFamily="34" charset="0"/>
              <a:cs typeface="Calibri" panose="020F0502020204030204" pitchFamily="34" charset="0"/>
            </a:endParaRPr>
          </a:p>
          <a:p>
            <a:pPr algn="just"/>
            <a:endParaRPr lang="it-IT" sz="1200" dirty="0">
              <a:solidFill>
                <a:srgbClr val="000000"/>
              </a:solidFill>
              <a:latin typeface="Calibri" panose="020F0502020204030204" pitchFamily="34" charset="0"/>
              <a:cs typeface="Calibri" panose="020F0502020204030204" pitchFamily="34" charset="0"/>
            </a:endParaRPr>
          </a:p>
          <a:p>
            <a:pPr algn="just"/>
            <a:r>
              <a:rPr lang="it-IT" sz="2000" kern="100" dirty="0">
                <a:solidFill>
                  <a:srgbClr val="000000"/>
                </a:solidFill>
                <a:latin typeface="Calibri" panose="020F0502020204030204" pitchFamily="34" charset="0"/>
                <a:ea typeface="Aptos" panose="020B0004020202020204" pitchFamily="34" charset="0"/>
                <a:cs typeface="Calibri" panose="020F0502020204030204" pitchFamily="34" charset="0"/>
              </a:rPr>
              <a:t>La parola «speranza» e il verbo «sperare» ricorrono 212x </a:t>
            </a:r>
          </a:p>
          <a:p>
            <a:pPr algn="just"/>
            <a:endParaRPr lang="it-IT" sz="800" kern="100" dirty="0">
              <a:solidFill>
                <a:srgbClr val="000000"/>
              </a:solidFill>
              <a:latin typeface="Calibri" panose="020F0502020204030204" pitchFamily="34" charset="0"/>
              <a:ea typeface="Aptos" panose="020B0004020202020204" pitchFamily="34" charset="0"/>
              <a:cs typeface="Calibri" panose="020F0502020204030204" pitchFamily="34" charset="0"/>
            </a:endParaRPr>
          </a:p>
          <a:p>
            <a:pPr algn="just"/>
            <a:r>
              <a:rPr lang="it-IT" sz="1200" dirty="0">
                <a:solidFill>
                  <a:srgbClr val="000000"/>
                </a:solidFill>
                <a:latin typeface="Calibri" panose="020F0502020204030204" pitchFamily="34" charset="0"/>
                <a:cs typeface="Calibri" panose="020F0502020204030204" pitchFamily="34" charset="0"/>
              </a:rPr>
              <a:t>Per le statistiche cf. </a:t>
            </a:r>
            <a:r>
              <a:rPr lang="en-US" sz="1200" u="sng" dirty="0">
                <a:solidFill>
                  <a:srgbClr val="00B0F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https://www.vatican.va/archive/ITA0001/HB.HTM</a:t>
            </a:r>
            <a:r>
              <a:rPr lang="en-US" sz="1200" u="sng" dirty="0">
                <a:solidFill>
                  <a:srgbClr val="00B0F0"/>
                </a:solidFill>
                <a:latin typeface="Calibri" panose="020F0502020204030204" pitchFamily="34" charset="0"/>
                <a:cs typeface="Calibri" panose="020F0502020204030204" pitchFamily="34" charset="0"/>
              </a:rPr>
              <a:t>.</a:t>
            </a:r>
            <a:r>
              <a:rPr lang="it-IT" sz="1200" u="sng" dirty="0">
                <a:solidFill>
                  <a:srgbClr val="00B0F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07926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6">
                                            <p:txEl>
                                              <p:pRg st="7" end="7"/>
                                            </p:txEl>
                                          </p:spTgt>
                                        </p:tgtEl>
                                        <p:attrNameLst>
                                          <p:attrName>style.visibility</p:attrName>
                                        </p:attrNameLst>
                                      </p:cBhvr>
                                      <p:to>
                                        <p:strVal val="visible"/>
                                      </p:to>
                                    </p:set>
                                    <p:animEffect transition="in" filter="blinds(horizontal)">
                                      <p:cBhvr>
                                        <p:cTn id="7" dur="500"/>
                                        <p:tgtEl>
                                          <p:spTgt spid="126">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26">
                                            <p:txEl>
                                              <p:pRg st="9" end="9"/>
                                            </p:txEl>
                                          </p:spTgt>
                                        </p:tgtEl>
                                        <p:attrNameLst>
                                          <p:attrName>style.visibility</p:attrName>
                                        </p:attrNameLst>
                                      </p:cBhvr>
                                      <p:to>
                                        <p:strVal val="visible"/>
                                      </p:to>
                                    </p:set>
                                    <p:animEffect transition="in" filter="blinds(horizontal)">
                                      <p:cBhvr>
                                        <p:cTn id="10" dur="500"/>
                                        <p:tgtEl>
                                          <p:spTgt spid="12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Bibliografia minima…"/>
          <p:cNvSpPr txBox="1"/>
          <p:nvPr/>
        </p:nvSpPr>
        <p:spPr>
          <a:xfrm>
            <a:off x="567266" y="519967"/>
            <a:ext cx="8009467" cy="410356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noAutofit/>
          </a:bodyPr>
          <a:lstStyle/>
          <a:p>
            <a:pPr indent="450215" algn="just">
              <a:lnSpc>
                <a:spcPct val="130000"/>
              </a:lnSpc>
            </a:pPr>
            <a:r>
              <a:rPr lang="en-US"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22 			</a:t>
            </a:r>
            <a:r>
              <a:rPr lang="en-US" sz="1600" u="sng"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hlinkClick r:id="rId3"/>
              </a:rPr>
              <a:t>spera</a:t>
            </a:r>
            <a:r>
              <a:rPr lang="en-US"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(20 AT; 2 NT [Rm 8,24; 1Cor 13,7])</a:t>
            </a:r>
            <a:endParaRPr lang="it-IT" sz="1600" kern="100" dirty="0">
              <a:effectLst/>
              <a:latin typeface="Calibri" panose="020F0502020204030204" pitchFamily="34" charset="0"/>
              <a:ea typeface="Aptos" panose="020B0004020202020204" pitchFamily="34" charset="0"/>
              <a:cs typeface="Calibri" panose="020F0502020204030204" pitchFamily="34" charset="0"/>
            </a:endParaRPr>
          </a:p>
          <a:p>
            <a:pPr indent="450215" algn="just">
              <a:lnSpc>
                <a:spcPct val="130000"/>
              </a:lnSpc>
            </a:pPr>
            <a:r>
              <a:rPr lang="en-US"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3 			</a:t>
            </a:r>
            <a:r>
              <a:rPr lang="en-US" sz="1600" u="sng"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hlinkClick r:id="rId3"/>
              </a:rPr>
              <a:t>sperando</a:t>
            </a:r>
            <a:r>
              <a:rPr lang="en-US"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(2 AT; 1 NT [Rm 4,18])</a:t>
            </a:r>
            <a:endParaRPr lang="it-IT" sz="1600" kern="100" dirty="0">
              <a:effectLst/>
              <a:latin typeface="Calibri" panose="020F0502020204030204" pitchFamily="34" charset="0"/>
              <a:ea typeface="Aptos" panose="020B0004020202020204" pitchFamily="34" charset="0"/>
              <a:cs typeface="Calibri" panose="020F0502020204030204" pitchFamily="34" charset="0"/>
            </a:endParaRPr>
          </a:p>
          <a:p>
            <a:pPr indent="450215" algn="just">
              <a:lnSpc>
                <a:spcPct val="130000"/>
              </a:lnSpc>
            </a:pPr>
            <a:r>
              <a:rPr lang="en-US"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12 			</a:t>
            </a:r>
            <a:r>
              <a:rPr lang="en-US" sz="1600" u="sng"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hlinkClick r:id="rId4"/>
              </a:rPr>
              <a:t>sperano</a:t>
            </a:r>
            <a:r>
              <a:rPr lang="en-US"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(10 AT; 2 NT [At 26,7; Eb 11,1])</a:t>
            </a:r>
            <a:endParaRPr lang="it-IT" sz="1600" kern="100" dirty="0">
              <a:effectLst/>
              <a:latin typeface="Calibri" panose="020F0502020204030204" pitchFamily="34" charset="0"/>
              <a:ea typeface="Aptos" panose="020B0004020202020204" pitchFamily="34" charset="0"/>
              <a:cs typeface="Calibri" panose="020F0502020204030204" pitchFamily="34" charset="0"/>
            </a:endParaRPr>
          </a:p>
          <a:p>
            <a:pPr indent="450215" algn="just">
              <a:lnSpc>
                <a:spcPct val="130000"/>
              </a:lnSpc>
            </a:pPr>
            <a:r>
              <a:rPr lang="it-IT"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135 		</a:t>
            </a:r>
            <a:r>
              <a:rPr lang="it-IT" sz="1600" u="sng"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hlinkClick r:id="rId5"/>
              </a:rPr>
              <a:t>speranza</a:t>
            </a:r>
            <a:r>
              <a:rPr lang="it-IT"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(68 AT; 67 NT – solo 2x nei Vangeli [</a:t>
            </a:r>
            <a:r>
              <a:rPr lang="it-IT" sz="16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Gv</a:t>
            </a:r>
            <a:r>
              <a:rPr lang="it-IT"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5,45; 8,56])</a:t>
            </a:r>
            <a:endParaRPr lang="it-IT" sz="1600" kern="100" dirty="0">
              <a:effectLst/>
              <a:latin typeface="Calibri" panose="020F0502020204030204" pitchFamily="34" charset="0"/>
              <a:ea typeface="Aptos" panose="020B0004020202020204" pitchFamily="34" charset="0"/>
              <a:cs typeface="Calibri" panose="020F0502020204030204" pitchFamily="34" charset="0"/>
            </a:endParaRPr>
          </a:p>
          <a:p>
            <a:pPr indent="450215" algn="just">
              <a:lnSpc>
                <a:spcPct val="130000"/>
              </a:lnSpc>
            </a:pPr>
            <a:r>
              <a:rPr lang="en-US"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9 			</a:t>
            </a:r>
            <a:r>
              <a:rPr lang="en-US" sz="1600" u="sng"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hlinkClick r:id="rId6"/>
              </a:rPr>
              <a:t>speranze</a:t>
            </a:r>
            <a:r>
              <a:rPr lang="en-US"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(8 AT; 1 NT [2Cor 8,5])</a:t>
            </a:r>
            <a:endParaRPr lang="it-IT" sz="1600" kern="100" dirty="0">
              <a:effectLst/>
              <a:latin typeface="Calibri" panose="020F0502020204030204" pitchFamily="34" charset="0"/>
              <a:ea typeface="Aptos" panose="020B0004020202020204" pitchFamily="34" charset="0"/>
              <a:cs typeface="Calibri" panose="020F0502020204030204" pitchFamily="34" charset="0"/>
            </a:endParaRPr>
          </a:p>
          <a:p>
            <a:pPr indent="450215" algn="just">
              <a:lnSpc>
                <a:spcPct val="130000"/>
              </a:lnSpc>
            </a:pPr>
            <a:r>
              <a:rPr lang="en-US"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6 			</a:t>
            </a:r>
            <a:r>
              <a:rPr lang="en-US" sz="1600" u="sng"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hlinkClick r:id="rId7"/>
              </a:rPr>
              <a:t>sperare</a:t>
            </a:r>
            <a:r>
              <a:rPr lang="en-US"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(6 AT)</a:t>
            </a:r>
            <a:endParaRPr lang="it-IT" sz="1600" kern="100" dirty="0">
              <a:effectLst/>
              <a:latin typeface="Calibri" panose="020F0502020204030204" pitchFamily="34" charset="0"/>
              <a:ea typeface="Aptos" panose="020B0004020202020204" pitchFamily="34" charset="0"/>
              <a:cs typeface="Calibri" panose="020F0502020204030204" pitchFamily="34" charset="0"/>
            </a:endParaRPr>
          </a:p>
          <a:p>
            <a:pPr indent="450215" algn="just">
              <a:lnSpc>
                <a:spcPct val="130000"/>
              </a:lnSpc>
            </a:pPr>
            <a:r>
              <a:rPr lang="it-IT"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1 			</a:t>
            </a:r>
            <a:r>
              <a:rPr lang="it-IT" sz="1600" u="sng"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hlinkClick r:id="rId8"/>
              </a:rPr>
              <a:t>sperarlo</a:t>
            </a:r>
            <a:r>
              <a:rPr lang="it-IT"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(1 NT [</a:t>
            </a:r>
            <a:r>
              <a:rPr lang="it-IT" sz="16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Rm</a:t>
            </a:r>
            <a:r>
              <a:rPr lang="it-IT"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8,24])</a:t>
            </a:r>
            <a:endParaRPr lang="it-IT" sz="1600" kern="100" dirty="0">
              <a:effectLst/>
              <a:latin typeface="Calibri" panose="020F0502020204030204" pitchFamily="34" charset="0"/>
              <a:ea typeface="Aptos" panose="020B0004020202020204" pitchFamily="34" charset="0"/>
              <a:cs typeface="Calibri" panose="020F0502020204030204" pitchFamily="34" charset="0"/>
            </a:endParaRPr>
          </a:p>
          <a:p>
            <a:pPr indent="450215" algn="just">
              <a:lnSpc>
                <a:spcPct val="130000"/>
              </a:lnSpc>
            </a:pPr>
            <a:r>
              <a:rPr lang="it-IT"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1			</a:t>
            </a:r>
            <a:r>
              <a:rPr lang="it-IT" sz="1600" u="sng"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hlinkClick r:id="rId9"/>
              </a:rPr>
              <a:t>sperarne</a:t>
            </a:r>
            <a:r>
              <a:rPr lang="it-IT"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(1 NT [Lc 6,35])</a:t>
            </a:r>
            <a:endParaRPr lang="it-IT" sz="1600" kern="100" dirty="0">
              <a:effectLst/>
              <a:latin typeface="Calibri" panose="020F0502020204030204" pitchFamily="34" charset="0"/>
              <a:ea typeface="Aptos" panose="020B0004020202020204" pitchFamily="34" charset="0"/>
              <a:cs typeface="Calibri" panose="020F0502020204030204" pitchFamily="34" charset="0"/>
            </a:endParaRPr>
          </a:p>
          <a:p>
            <a:pPr indent="450215" algn="just">
              <a:lnSpc>
                <a:spcPct val="130000"/>
              </a:lnSpc>
            </a:pPr>
            <a:r>
              <a:rPr lang="en-US"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3 			</a:t>
            </a:r>
            <a:r>
              <a:rPr lang="en-US" sz="1600" u="sng"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hlinkClick r:id="rId10"/>
              </a:rPr>
              <a:t>sperate</a:t>
            </a:r>
            <a:r>
              <a:rPr lang="en-US"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(2 AT; 1 NT [Lc 6,34])</a:t>
            </a:r>
            <a:endParaRPr lang="it-IT" sz="1600" kern="100" dirty="0">
              <a:effectLst/>
              <a:latin typeface="Calibri" panose="020F0502020204030204" pitchFamily="34" charset="0"/>
              <a:ea typeface="Aptos" panose="020B0004020202020204" pitchFamily="34" charset="0"/>
              <a:cs typeface="Calibri" panose="020F0502020204030204" pitchFamily="34" charset="0"/>
            </a:endParaRPr>
          </a:p>
          <a:p>
            <a:pPr indent="450215" algn="just">
              <a:lnSpc>
                <a:spcPct val="130000"/>
              </a:lnSpc>
            </a:pPr>
            <a:r>
              <a:rPr lang="en-US"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12 			</a:t>
            </a:r>
            <a:r>
              <a:rPr lang="en-US" sz="1600" u="sng"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hlinkClick r:id="rId11"/>
              </a:rPr>
              <a:t>sperato</a:t>
            </a:r>
            <a:r>
              <a:rPr lang="en-US"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(11 AT; 1 NT [Ef 1,12])</a:t>
            </a:r>
            <a:endParaRPr lang="it-IT" sz="1600" kern="100" dirty="0">
              <a:effectLst/>
              <a:latin typeface="Calibri" panose="020F0502020204030204" pitchFamily="34" charset="0"/>
              <a:ea typeface="Aptos" panose="020B0004020202020204" pitchFamily="34" charset="0"/>
              <a:cs typeface="Calibri" panose="020F0502020204030204" pitchFamily="34" charset="0"/>
            </a:endParaRPr>
          </a:p>
          <a:p>
            <a:pPr indent="450215" algn="just">
              <a:lnSpc>
                <a:spcPct val="130000"/>
              </a:lnSpc>
            </a:pPr>
            <a:r>
              <a:rPr lang="it-IT"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2 			</a:t>
            </a:r>
            <a:r>
              <a:rPr lang="it-IT" sz="1600" u="sng"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hlinkClick r:id="rId12"/>
              </a:rPr>
              <a:t>sperava</a:t>
            </a:r>
            <a:r>
              <a:rPr lang="it-IT"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(2 NT [Lc 23,8; At 24,26])</a:t>
            </a:r>
            <a:endParaRPr lang="it-IT" sz="1600" kern="100" dirty="0">
              <a:effectLst/>
              <a:latin typeface="Calibri" panose="020F0502020204030204" pitchFamily="34" charset="0"/>
              <a:ea typeface="Aptos" panose="020B0004020202020204" pitchFamily="34" charset="0"/>
              <a:cs typeface="Calibri" panose="020F0502020204030204" pitchFamily="34" charset="0"/>
            </a:endParaRPr>
          </a:p>
          <a:p>
            <a:pPr indent="450215" algn="just">
              <a:lnSpc>
                <a:spcPct val="130000"/>
              </a:lnSpc>
            </a:pPr>
            <a:r>
              <a:rPr lang="it-IT"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2 			</a:t>
            </a:r>
            <a:r>
              <a:rPr lang="it-IT" sz="1600" u="sng"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hlinkClick r:id="rId12"/>
              </a:rPr>
              <a:t>speravano</a:t>
            </a:r>
            <a:r>
              <a:rPr lang="it-IT"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(1 AT; 1 NT [1Pt 4,5])</a:t>
            </a:r>
            <a:endParaRPr lang="it-IT" sz="1600" kern="100" dirty="0">
              <a:effectLst/>
              <a:latin typeface="Calibri" panose="020F0502020204030204" pitchFamily="34" charset="0"/>
              <a:ea typeface="Aptos" panose="020B0004020202020204" pitchFamily="34" charset="0"/>
              <a:cs typeface="Calibri" panose="020F0502020204030204" pitchFamily="34" charset="0"/>
            </a:endParaRPr>
          </a:p>
          <a:p>
            <a:pPr indent="450215" algn="just">
              <a:lnSpc>
                <a:spcPct val="130000"/>
              </a:lnSpc>
              <a:spcAft>
                <a:spcPts val="600"/>
              </a:spcAft>
            </a:pPr>
            <a:r>
              <a:rPr lang="it-IT"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3 			</a:t>
            </a:r>
            <a:r>
              <a:rPr lang="it-IT" sz="1600" u="sng"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hlinkClick r:id="rId13"/>
              </a:rPr>
              <a:t>speravamo</a:t>
            </a:r>
            <a:r>
              <a:rPr lang="it-IT" sz="1600" u="sng"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it-IT"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(2 AT; 1 NT [Lc 24,21])</a:t>
            </a:r>
            <a:endParaRPr lang="it-IT" sz="1600" kern="100" dirty="0">
              <a:effectLs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62341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r="16200000" rotWithShape="0">
              <a:srgbClr val="000000">
                <a:alpha val="50000"/>
              </a:srgbClr>
            </a:outerShdw>
          </a:effectLst>
        </a:effectStyle>
        <a:effectStyle>
          <a:effectLst>
            <a:outerShdw blurRad="38100" dir="16200000" rotWithShape="0">
              <a:srgbClr val="000000">
                <a:alpha val="50000"/>
              </a:srgbClr>
            </a:outerShdw>
          </a:effectLst>
        </a:effectStyle>
        <a:effectStyle>
          <a:effectLst>
            <a:outerShdw blurRad="381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38100" dir="162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r="16200000" rotWithShape="0">
              <a:srgbClr val="000000">
                <a:alpha val="50000"/>
              </a:srgbClr>
            </a:outerShdw>
          </a:effectLst>
        </a:effectStyle>
        <a:effectStyle>
          <a:effectLst>
            <a:outerShdw blurRad="38100" dir="16200000" rotWithShape="0">
              <a:srgbClr val="000000">
                <a:alpha val="50000"/>
              </a:srgbClr>
            </a:outerShdw>
          </a:effectLst>
        </a:effectStyle>
        <a:effectStyle>
          <a:effectLst>
            <a:outerShdw blurRad="381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38100" dir="162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2084</TotalTime>
  <Words>2557</Words>
  <Application>Microsoft Macintosh PowerPoint</Application>
  <PresentationFormat>Presentazione su schermo (16:9)</PresentationFormat>
  <Paragraphs>194</Paragraphs>
  <Slides>23</Slides>
  <Notes>22</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23</vt:i4>
      </vt:variant>
    </vt:vector>
  </HeadingPairs>
  <TitlesOfParts>
    <vt:vector size="32" baseType="lpstr">
      <vt:lpstr>Avenir Book</vt:lpstr>
      <vt:lpstr>Calibri</vt:lpstr>
      <vt:lpstr>Chalkduster</vt:lpstr>
      <vt:lpstr>Helvetica Neue</vt:lpstr>
      <vt:lpstr>NOTEWORTHY LIGHT</vt:lpstr>
      <vt:lpstr>NOTEWORTHY LIGHT</vt:lpstr>
      <vt:lpstr>Times New Roman</vt:lpstr>
      <vt:lpstr>Times New Roman (Titoli (testo</vt:lpstr>
      <vt:lpstr>Chalkboard</vt:lpstr>
      <vt:lpstr>Alla Consulta Diocesana delle aggregazioni laicali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Formazione per   catechisti, animatori,  facilitatori della Catechesi di Comunità e per quanti animano incontri  all’interno delle parrocchie</dc:title>
  <cp:lastModifiedBy>don Stefano Zeni</cp:lastModifiedBy>
  <cp:revision>41</cp:revision>
  <cp:lastPrinted>2024-09-27T14:32:54Z</cp:lastPrinted>
  <dcterms:modified xsi:type="dcterms:W3CDTF">2024-12-10T09:53:53Z</dcterms:modified>
</cp:coreProperties>
</file>